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handoutMasterIdLst>
    <p:handoutMasterId r:id="rId99"/>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710" r:id="rId23"/>
    <p:sldId id="970" r:id="rId24"/>
    <p:sldId id="971" r:id="rId25"/>
    <p:sldId id="972" r:id="rId26"/>
    <p:sldId id="739" r:id="rId27"/>
    <p:sldId id="738" r:id="rId28"/>
    <p:sldId id="734" r:id="rId29"/>
    <p:sldId id="876" r:id="rId30"/>
    <p:sldId id="675" r:id="rId31"/>
    <p:sldId id="676" r:id="rId32"/>
    <p:sldId id="677" r:id="rId33"/>
    <p:sldId id="678" r:id="rId34"/>
    <p:sldId id="674" r:id="rId35"/>
    <p:sldId id="679" r:id="rId36"/>
    <p:sldId id="877" r:id="rId37"/>
    <p:sldId id="1052" r:id="rId38"/>
    <p:sldId id="1044" r:id="rId39"/>
    <p:sldId id="1053" r:id="rId40"/>
    <p:sldId id="1045" r:id="rId41"/>
    <p:sldId id="1046" r:id="rId42"/>
    <p:sldId id="878" r:id="rId43"/>
    <p:sldId id="973" r:id="rId44"/>
    <p:sldId id="997" r:id="rId45"/>
    <p:sldId id="1020" r:id="rId46"/>
    <p:sldId id="1022" r:id="rId47"/>
    <p:sldId id="1070" r:id="rId48"/>
    <p:sldId id="1026" r:id="rId49"/>
    <p:sldId id="1019" r:id="rId50"/>
    <p:sldId id="1028" r:id="rId51"/>
    <p:sldId id="1029" r:id="rId52"/>
    <p:sldId id="1025" r:id="rId53"/>
    <p:sldId id="1069" r:id="rId54"/>
    <p:sldId id="1021" r:id="rId55"/>
    <p:sldId id="1027" r:id="rId56"/>
    <p:sldId id="1047" r:id="rId57"/>
    <p:sldId id="1048" r:id="rId58"/>
    <p:sldId id="1043" r:id="rId59"/>
    <p:sldId id="328" r:id="rId60"/>
    <p:sldId id="1033" r:id="rId61"/>
    <p:sldId id="286" r:id="rId62"/>
    <p:sldId id="782" r:id="rId63"/>
    <p:sldId id="1032" r:id="rId64"/>
    <p:sldId id="1036" r:id="rId65"/>
    <p:sldId id="1038" r:id="rId66"/>
    <p:sldId id="1066" r:id="rId67"/>
    <p:sldId id="985" r:id="rId68"/>
    <p:sldId id="1035" r:id="rId69"/>
    <p:sldId id="1055" r:id="rId70"/>
    <p:sldId id="1054" r:id="rId71"/>
    <p:sldId id="1057" r:id="rId72"/>
    <p:sldId id="1071" r:id="rId73"/>
    <p:sldId id="1075" r:id="rId74"/>
    <p:sldId id="1072" r:id="rId75"/>
    <p:sldId id="1058" r:id="rId76"/>
    <p:sldId id="1073" r:id="rId77"/>
    <p:sldId id="1065" r:id="rId78"/>
    <p:sldId id="1059" r:id="rId79"/>
    <p:sldId id="1060" r:id="rId80"/>
    <p:sldId id="1068" r:id="rId81"/>
    <p:sldId id="1061" r:id="rId82"/>
    <p:sldId id="1062" r:id="rId83"/>
    <p:sldId id="1041" r:id="rId84"/>
    <p:sldId id="1042" r:id="rId85"/>
    <p:sldId id="1049" r:id="rId86"/>
    <p:sldId id="1050" r:id="rId87"/>
    <p:sldId id="1051" r:id="rId88"/>
    <p:sldId id="1063" r:id="rId89"/>
    <p:sldId id="1040" r:id="rId90"/>
    <p:sldId id="1074" r:id="rId91"/>
    <p:sldId id="1076" r:id="rId92"/>
    <p:sldId id="1031" r:id="rId93"/>
    <p:sldId id="268" r:id="rId94"/>
    <p:sldId id="974" r:id="rId95"/>
    <p:sldId id="269" r:id="rId96"/>
    <p:sldId id="1064"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08"/>
    <p:restoredTop sz="94787"/>
  </p:normalViewPr>
  <p:slideViewPr>
    <p:cSldViewPr snapToGrid="0" snapToObjects="1">
      <p:cViewPr varScale="1">
        <p:scale>
          <a:sx n="116" d="100"/>
          <a:sy n="116" d="100"/>
        </p:scale>
        <p:origin x="808" y="17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02" d="100"/>
        <a:sy n="102"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1/31/22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0485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1340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16380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76</a:t>
            </a:fld>
            <a:endParaRPr lang="en-US"/>
          </a:p>
        </p:txBody>
      </p:sp>
    </p:spTree>
    <p:extLst>
      <p:ext uri="{BB962C8B-B14F-4D97-AF65-F5344CB8AC3E}">
        <p14:creationId xmlns:p14="http://schemas.microsoft.com/office/powerpoint/2010/main" val="2657821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6490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5411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79944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531032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89353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83</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84</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85</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86</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87</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917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90</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13393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1/31/22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1/31/22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1/31/22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1/31/22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1/31/22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1/31/22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1/31/22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1/31/22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1/31/22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1/31/22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1/31/22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1/31/22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1.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jpeg"/><Relationship Id="rId7"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2.png"/><Relationship Id="rId4" Type="http://schemas.openxmlformats.org/officeDocument/2006/relationships/image" Target="../media/image18.png"/><Relationship Id="rId9" Type="http://schemas.openxmlformats.org/officeDocument/2006/relationships/image" Target="../media/image2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2.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6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118.png"/></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9.png"/></Relationships>
</file>

<file path=ppt/slides/_rels/slide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7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18" Type="http://schemas.openxmlformats.org/officeDocument/2006/relationships/image" Target="../media/image35.png"/><Relationship Id="rId3" Type="http://schemas.openxmlformats.org/officeDocument/2006/relationships/image" Target="../media/image100.png"/><Relationship Id="rId21" Type="http://schemas.openxmlformats.org/officeDocument/2006/relationships/image" Target="../media/image39.png"/><Relationship Id="rId7" Type="http://schemas.openxmlformats.org/officeDocument/2006/relationships/image" Target="../media/image104.png"/><Relationship Id="rId12" Type="http://schemas.openxmlformats.org/officeDocument/2006/relationships/image" Target="../media/image33.png"/><Relationship Id="rId17" Type="http://schemas.openxmlformats.org/officeDocument/2006/relationships/image" Target="../media/image115.png"/><Relationship Id="rId25" Type="http://schemas.openxmlformats.org/officeDocument/2006/relationships/image" Target="../media/image43.png"/><Relationship Id="rId2" Type="http://schemas.openxmlformats.org/officeDocument/2006/relationships/notesSlide" Target="../notesSlides/notesSlide48.xml"/><Relationship Id="rId16" Type="http://schemas.openxmlformats.org/officeDocument/2006/relationships/image" Target="../media/image114.png"/><Relationship Id="rId20"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34.png"/><Relationship Id="rId24" Type="http://schemas.openxmlformats.org/officeDocument/2006/relationships/image" Target="../media/image42.png"/><Relationship Id="rId5" Type="http://schemas.openxmlformats.org/officeDocument/2006/relationships/image" Target="../media/image102.png"/><Relationship Id="rId15" Type="http://schemas.openxmlformats.org/officeDocument/2006/relationships/image" Target="../media/image113.png"/><Relationship Id="rId23" Type="http://schemas.openxmlformats.org/officeDocument/2006/relationships/image" Target="../media/image41.png"/><Relationship Id="rId10" Type="http://schemas.openxmlformats.org/officeDocument/2006/relationships/image" Target="../media/image107.png"/><Relationship Id="rId19" Type="http://schemas.openxmlformats.org/officeDocument/2006/relationships/image" Target="../media/image36.png"/><Relationship Id="rId4" Type="http://schemas.openxmlformats.org/officeDocument/2006/relationships/image" Target="../media/image282.png"/><Relationship Id="rId9" Type="http://schemas.openxmlformats.org/officeDocument/2006/relationships/image" Target="../media/image106.png"/><Relationship Id="rId14" Type="http://schemas.openxmlformats.org/officeDocument/2006/relationships/image" Target="../media/image112.png"/><Relationship Id="rId22" Type="http://schemas.openxmlformats.org/officeDocument/2006/relationships/image" Target="../media/image40.png"/></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79.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56.png"/><Relationship Id="rId21" Type="http://schemas.openxmlformats.org/officeDocument/2006/relationships/image" Target="../media/image330.png"/><Relationship Id="rId7" Type="http://schemas.openxmlformats.org/officeDocument/2006/relationships/image" Target="../media/image420.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1.png"/><Relationship Id="rId2" Type="http://schemas.openxmlformats.org/officeDocument/2006/relationships/notesSlide" Target="../notesSlides/notesSlide50.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xml"/><Relationship Id="rId11" Type="http://schemas.openxmlformats.org/officeDocument/2006/relationships/image" Target="../media/image46.png"/><Relationship Id="rId24" Type="http://schemas.openxmlformats.org/officeDocument/2006/relationships/image" Target="../media/image59.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10" Type="http://schemas.openxmlformats.org/officeDocument/2006/relationships/image" Target="../media/image45.png"/><Relationship Id="rId19" Type="http://schemas.openxmlformats.org/officeDocument/2006/relationships/image" Target="../media/image54.png"/><Relationship Id="rId9" Type="http://schemas.openxmlformats.org/officeDocument/2006/relationships/image" Target="../media/image440.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422.png"/><Relationship Id="rId13" Type="http://schemas.openxmlformats.org/officeDocument/2006/relationships/image" Target="../media/image632.png"/><Relationship Id="rId18" Type="http://schemas.openxmlformats.org/officeDocument/2006/relationships/image" Target="../media/image68.png"/><Relationship Id="rId3" Type="http://schemas.openxmlformats.org/officeDocument/2006/relationships/image" Target="../media/image64.png"/><Relationship Id="rId21" Type="http://schemas.openxmlformats.org/officeDocument/2006/relationships/image" Target="../media/image71.png"/><Relationship Id="rId7" Type="http://schemas.openxmlformats.org/officeDocument/2006/relationships/image" Target="../media/image411.png"/><Relationship Id="rId12" Type="http://schemas.openxmlformats.org/officeDocument/2006/relationships/image" Target="../media/image620.png"/><Relationship Id="rId17" Type="http://schemas.openxmlformats.org/officeDocument/2006/relationships/image" Target="../media/image67.png"/><Relationship Id="rId2" Type="http://schemas.openxmlformats.org/officeDocument/2006/relationships/notesSlide" Target="../notesSlides/notesSlide51.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401.png"/><Relationship Id="rId11" Type="http://schemas.openxmlformats.org/officeDocument/2006/relationships/image" Target="../media/image560.png"/><Relationship Id="rId5" Type="http://schemas.openxmlformats.org/officeDocument/2006/relationships/image" Target="../media/image391.png"/><Relationship Id="rId15" Type="http://schemas.openxmlformats.org/officeDocument/2006/relationships/image" Target="../media/image651.png"/><Relationship Id="rId10" Type="http://schemas.openxmlformats.org/officeDocument/2006/relationships/image" Target="../media/image65.png"/><Relationship Id="rId19" Type="http://schemas.openxmlformats.org/officeDocument/2006/relationships/image" Target="../media/image69.png"/><Relationship Id="rId4" Type="http://schemas.openxmlformats.org/officeDocument/2006/relationships/image" Target="../media/image371.png"/><Relationship Id="rId9" Type="http://schemas.openxmlformats.org/officeDocument/2006/relationships/image" Target="../media/image642.png"/><Relationship Id="rId14" Type="http://schemas.openxmlformats.org/officeDocument/2006/relationships/image" Target="../media/image641.png"/></Relationships>
</file>

<file path=ppt/slides/_rels/slide81.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png"/><Relationship Id="rId14" Type="http://schemas.openxmlformats.org/officeDocument/2006/relationships/image" Target="../media/image740.png"/></Relationships>
</file>

<file path=ppt/slides/_rels/slide8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53.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89.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101.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70.jpeg"/><Relationship Id="rId5" Type="http://schemas.openxmlformats.org/officeDocument/2006/relationships/image" Target="../media/image169.gif"/><Relationship Id="rId4" Type="http://schemas.openxmlformats.org/officeDocument/2006/relationships/image" Target="../media/image16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image" Target="../media/image171.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Tree>
    <p:extLst>
      <p:ext uri="{BB962C8B-B14F-4D97-AF65-F5344CB8AC3E}">
        <p14:creationId xmlns:p14="http://schemas.microsoft.com/office/powerpoint/2010/main" val="424359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Tree>
    <p:extLst>
      <p:ext uri="{BB962C8B-B14F-4D97-AF65-F5344CB8AC3E}">
        <p14:creationId xmlns:p14="http://schemas.microsoft.com/office/powerpoint/2010/main" val="26259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395287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121666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371815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46454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237832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29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30</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31</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444889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4174206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59566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158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spTree>
    <p:extLst>
      <p:ext uri="{BB962C8B-B14F-4D97-AF65-F5344CB8AC3E}">
        <p14:creationId xmlns:p14="http://schemas.microsoft.com/office/powerpoint/2010/main" val="2754906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2058315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3706555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2809972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24893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877876138"/>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863882157"/>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671767683"/>
              </p:ext>
            </p:extLst>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843956450"/>
              </p:ext>
            </p:extLst>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753466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419558" y="2314172"/>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58</a:t>
            </a:fld>
            <a:endParaRPr lang="en-US"/>
          </a:p>
        </p:txBody>
      </p:sp>
    </p:spTree>
    <p:extLst>
      <p:ext uri="{BB962C8B-B14F-4D97-AF65-F5344CB8AC3E}">
        <p14:creationId xmlns:p14="http://schemas.microsoft.com/office/powerpoint/2010/main" val="2116665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190739" y="1510109"/>
                <a:ext cx="6917675" cy="4951064"/>
              </a:xfrm>
            </p:spPr>
            <p:txBody>
              <a:bodyPr>
                <a:normAutofit/>
              </a:bodyPr>
              <a:lstStyle/>
              <a:p>
                <a:r>
                  <a:rPr lang="en-US" sz="2000" dirty="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=(1+</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a:rPr lang="en-US" sz="2000" b="0" i="0"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endParaRPr lang="en-US" sz="2000" dirty="0"/>
              </a:p>
              <a:p>
                <a:r>
                  <a:rPr lang="en-US" sz="2000" dirty="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dirty="0"/>
              </a:p>
              <a:p>
                <a:r>
                  <a:rPr lang="en-US" sz="2000" dirty="0"/>
                  <a:t>Angle: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𝑡</m:t>
                            </m:r>
                            <m:r>
                              <a:rPr lang="en-US" sz="2000" i="1">
                                <a:latin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e>
                    </m:func>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𝑎𝑚</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[Like FM] </a:t>
                </a:r>
              </a:p>
              <a:p>
                <a:r>
                  <a:rPr lang="en-US" sz="2000" dirty="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dirty="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r>
                      <a:rPr lang="en-US" sz="2000" b="0" i="0" smtClean="0">
                        <a:latin typeface="Cambria Math" panose="02040503050406030204" pitchFamily="18" charset="0"/>
                      </a:rPr>
                      <m:t>.</m:t>
                    </m:r>
                  </m:oMath>
                </a14:m>
                <a:endParaRPr lang="en-US" sz="2000" dirty="0"/>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𝜖</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𝜇</m:t>
                            </m:r>
                          </m:den>
                        </m:f>
                      </m:e>
                    </m:nary>
                    <m:r>
                      <a:rPr lang="en-US" sz="2000" b="0" i="0" smtClean="0">
                        <a:latin typeface="Cambria Math" panose="02040503050406030204" pitchFamily="18" charset="0"/>
                      </a:rPr>
                      <m:t> </m:t>
                    </m:r>
                    <m:r>
                      <m:rPr>
                        <m:sty m:val="p"/>
                      </m:rPr>
                      <a:rPr lang="en-US" sz="2000" b="0" i="0" smtClean="0">
                        <a:latin typeface="Cambria Math" panose="02040503050406030204" pitchFamily="18" charset="0"/>
                      </a:rPr>
                      <m:t>dV</m:t>
                    </m:r>
                    <m:r>
                      <a:rPr lang="en-US" sz="2000" b="0" i="0" smtClean="0">
                        <a:latin typeface="Cambria Math" panose="02040503050406030204" pitchFamily="18" charset="0"/>
                      </a:rPr>
                      <m:t>+ </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𝑑𝐴</m:t>
                        </m:r>
                      </m:e>
                    </m:nary>
                  </m:oMath>
                </a14:m>
                <a:endParaRPr lang="en-US" sz="2000" dirty="0"/>
              </a:p>
              <a:p>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190739" y="1510109"/>
                <a:ext cx="6917675" cy="4951064"/>
              </a:xfrm>
              <a:blipFill>
                <a:blip r:embed="rId2"/>
                <a:stretch>
                  <a:fillRect l="-733"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59</a:t>
            </a:fld>
            <a:endParaRPr lang="en-US"/>
          </a:p>
        </p:txBody>
      </p:sp>
    </p:spTree>
    <p:extLst>
      <p:ext uri="{BB962C8B-B14F-4D97-AF65-F5344CB8AC3E}">
        <p14:creationId xmlns:p14="http://schemas.microsoft.com/office/powerpoint/2010/main" val="3127557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60</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215187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1309392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29309933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68</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69</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70</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71</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387772" y="1004035"/>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1337204" y="4157938"/>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1337204" y="4157938"/>
                <a:ext cx="5776842" cy="2516553"/>
              </a:xfrm>
              <a:prstGeom prst="rect">
                <a:avLst/>
              </a:prstGeom>
              <a:blipFill>
                <a:blip r:embed="rId3"/>
                <a:stretch>
                  <a:fillRect l="-65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7886902" y="1949354"/>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8" name="Group 7">
            <a:extLst>
              <a:ext uri="{FF2B5EF4-FFF2-40B4-BE49-F238E27FC236}">
                <a16:creationId xmlns:a16="http://schemas.microsoft.com/office/drawing/2014/main" id="{D1B4CEF0-E333-8944-A99D-8DD0787687E9}"/>
              </a:ext>
            </a:extLst>
          </p:cNvPr>
          <p:cNvGrpSpPr/>
          <p:nvPr/>
        </p:nvGrpSpPr>
        <p:grpSpPr>
          <a:xfrm>
            <a:off x="3811822" y="2554444"/>
            <a:ext cx="4048675" cy="1749111"/>
            <a:chOff x="4494867" y="1596124"/>
            <a:chExt cx="4048675" cy="1749111"/>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6346682" y="197363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6600625" y="129254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6315291" y="211070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6342560" y="278286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959981" y="228395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4494867" y="241911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6012301" y="296979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7413482" y="265943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5576008" y="167201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8126554" y="258323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8081529" y="271443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5582486" y="167425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810258" y="227389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5506286" y="22920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5509281" y="221582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5504688" y="300020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5650664" y="2570864"/>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932513" y="296531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895091" y="296347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7618773" y="167201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7028398" y="167018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647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Oscillation conditions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514124" y="4018210"/>
                <a:ext cx="3897093" cy="1223546"/>
              </a:xfrm>
              <a:prstGeom prst="rect">
                <a:avLst/>
              </a:prstGeom>
              <a:noFill/>
            </p:spPr>
            <p:txBody>
              <a:bodyPr wrap="square" rtlCol="0">
                <a:noAutofit/>
              </a:bodyPr>
              <a:lstStyle/>
              <a:p>
                <a:pPr marL="285750" indent="-285750">
                  <a:buFont typeface="Arial" panose="020B0604020202020204" pitchFamily="34" charset="0"/>
                  <a:buChar char="•"/>
                </a:pPr>
                <a:r>
                  <a:rPr lang="en-US" dirty="0"/>
                  <a:t>Oscillation: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514124" y="4018210"/>
                <a:ext cx="3897093" cy="1223546"/>
              </a:xfrm>
              <a:prstGeom prst="rect">
                <a:avLst/>
              </a:prstGeom>
              <a:blipFill>
                <a:blip r:embed="rId3"/>
                <a:stretch>
                  <a:fillRect l="-974" t="-2062"/>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7907497C-586E-4F41-B45A-CD4880D146CB}"/>
              </a:ext>
            </a:extLst>
          </p:cNvPr>
          <p:cNvGrpSpPr/>
          <p:nvPr/>
        </p:nvGrpSpPr>
        <p:grpSpPr>
          <a:xfrm>
            <a:off x="632555" y="1361135"/>
            <a:ext cx="3240273" cy="1914799"/>
            <a:chOff x="724108" y="1872392"/>
            <a:chExt cx="3240273" cy="1914799"/>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1767521" y="187239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a:cxnSpLocks/>
            </p:cNvCxnSpPr>
            <p:nvPr/>
          </p:nvCxnSpPr>
          <p:spPr>
            <a:xfrm>
              <a:off x="1292253" y="2481992"/>
              <a:ext cx="4752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2834321" y="255819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1203875" y="3688877"/>
              <a:ext cx="6952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3261584" y="2563496"/>
              <a:ext cx="0" cy="10004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3547393" y="2481992"/>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3502368" y="261318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flipH="1">
              <a:off x="1203875" y="2558192"/>
              <a:ext cx="12192" cy="1130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B840C58E-1ADE-8240-9714-17B0B482AE42}"/>
                </a:ext>
              </a:extLst>
            </p:cNvPr>
            <p:cNvSpPr txBox="1"/>
            <p:nvPr/>
          </p:nvSpPr>
          <p:spPr>
            <a:xfrm>
              <a:off x="1995536" y="2340468"/>
              <a:ext cx="345328" cy="369332"/>
            </a:xfrm>
            <a:prstGeom prst="rect">
              <a:avLst/>
            </a:prstGeom>
            <a:noFill/>
          </p:spPr>
          <p:txBody>
            <a:bodyPr wrap="square" rtlCol="0">
              <a:spAutoFit/>
            </a:bodyPr>
            <a:lstStyle/>
            <a:p>
              <a:r>
                <a:rPr lang="en-US" dirty="0"/>
                <a:t>A</a:t>
              </a:r>
            </a:p>
          </p:txBody>
        </p:sp>
        <p:sp>
          <p:nvSpPr>
            <p:cNvPr id="5" name="Rectangle 4">
              <a:extLst>
                <a:ext uri="{FF2B5EF4-FFF2-40B4-BE49-F238E27FC236}">
                  <a16:creationId xmlns:a16="http://schemas.microsoft.com/office/drawing/2014/main" id="{D2B7A23D-616C-894F-B883-D0A8058BD8C4}"/>
                </a:ext>
              </a:extLst>
            </p:cNvPr>
            <p:cNvSpPr/>
            <p:nvPr/>
          </p:nvSpPr>
          <p:spPr>
            <a:xfrm>
              <a:off x="1911349" y="3340608"/>
              <a:ext cx="953771" cy="44658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8B8B5218-90C0-524A-A2A5-EEAC5B0DCB65}"/>
                </a:ext>
              </a:extLst>
            </p:cNvPr>
            <p:cNvSpPr txBox="1"/>
            <p:nvPr/>
          </p:nvSpPr>
          <p:spPr>
            <a:xfrm>
              <a:off x="2208896" y="3346308"/>
              <a:ext cx="345328"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1D5C99-41AF-684A-B866-3D43D3E3015F}"/>
                    </a:ext>
                  </a:extLst>
                </p:cNvPr>
                <p:cNvSpPr txBox="1"/>
                <p:nvPr/>
              </p:nvSpPr>
              <p:spPr>
                <a:xfrm>
                  <a:off x="953939" y="2285134"/>
                  <a:ext cx="4998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501D5C99-41AF-684A-B866-3D43D3E3015F}"/>
                    </a:ext>
                  </a:extLst>
                </p:cNvPr>
                <p:cNvSpPr txBox="1">
                  <a:spLocks noRot="1" noChangeAspect="1" noMove="1" noResize="1" noEditPoints="1" noAdjustHandles="1" noChangeArrowheads="1" noChangeShapeType="1" noTextEdit="1"/>
                </p:cNvSpPr>
                <p:nvPr/>
              </p:nvSpPr>
              <p:spPr>
                <a:xfrm>
                  <a:off x="953939" y="2285134"/>
                  <a:ext cx="499872" cy="369332"/>
                </a:xfrm>
                <a:prstGeom prst="rect">
                  <a:avLst/>
                </a:prstGeom>
                <a:blipFill>
                  <a:blip r:embed="rId4"/>
                  <a:stretch>
                    <a:fillRect b="-3333"/>
                  </a:stretch>
                </a:blipFill>
              </p:spPr>
              <p:txBody>
                <a:bodyPr/>
                <a:lstStyle/>
                <a:p>
                  <a:r>
                    <a:rPr lang="en-US">
                      <a:noFill/>
                    </a:rPr>
                    <a:t> </a:t>
                  </a:r>
                </a:p>
              </p:txBody>
            </p:sp>
          </mc:Fallback>
        </mc:AlternateContent>
        <p:grpSp>
          <p:nvGrpSpPr>
            <p:cNvPr id="95" name="Group 220">
              <a:extLst>
                <a:ext uri="{FF2B5EF4-FFF2-40B4-BE49-F238E27FC236}">
                  <a16:creationId xmlns:a16="http://schemas.microsoft.com/office/drawing/2014/main" id="{97A21D20-0FFD-564F-958E-4E93AEEDC31B}"/>
                </a:ext>
              </a:extLst>
            </p:cNvPr>
            <p:cNvGrpSpPr>
              <a:grpSpLocks/>
            </p:cNvGrpSpPr>
            <p:nvPr/>
          </p:nvGrpSpPr>
          <p:grpSpPr bwMode="auto">
            <a:xfrm>
              <a:off x="724108" y="2486942"/>
              <a:ext cx="152400" cy="304800"/>
              <a:chOff x="3264" y="3072"/>
              <a:chExt cx="96" cy="192"/>
            </a:xfrm>
          </p:grpSpPr>
          <p:sp>
            <p:nvSpPr>
              <p:cNvPr id="122" name="Line 17">
                <a:extLst>
                  <a:ext uri="{FF2B5EF4-FFF2-40B4-BE49-F238E27FC236}">
                    <a16:creationId xmlns:a16="http://schemas.microsoft.com/office/drawing/2014/main" id="{14A38613-4D8F-6B43-B4F5-6590523231D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8">
                <a:extLst>
                  <a:ext uri="{FF2B5EF4-FFF2-40B4-BE49-F238E27FC236}">
                    <a16:creationId xmlns:a16="http://schemas.microsoft.com/office/drawing/2014/main" id="{D7ADE7BC-EC9D-8D4E-AF38-01A6404FBA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2C91BEAD-0B82-0747-A535-4D4A3DA883AD}"/>
                </a:ext>
              </a:extLst>
            </p:cNvPr>
            <p:cNvCxnSpPr>
              <a:cxnSpLocks/>
            </p:cNvCxnSpPr>
            <p:nvPr/>
          </p:nvCxnSpPr>
          <p:spPr>
            <a:xfrm>
              <a:off x="792505" y="2494184"/>
              <a:ext cx="3228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CBB1CBE-2494-5942-88DF-1F4457C3E42B}"/>
                </a:ext>
              </a:extLst>
            </p:cNvPr>
            <p:cNvSpPr txBox="1"/>
            <p:nvPr/>
          </p:nvSpPr>
          <p:spPr>
            <a:xfrm>
              <a:off x="1229654" y="2478955"/>
              <a:ext cx="237634" cy="369332"/>
            </a:xfrm>
            <a:prstGeom prst="rect">
              <a:avLst/>
            </a:prstGeom>
            <a:noFill/>
          </p:spPr>
          <p:txBody>
            <a:bodyPr wrap="square" rtlCol="0">
              <a:spAutoFit/>
            </a:bodyPr>
            <a:lstStyle/>
            <a:p>
              <a:r>
                <a:rPr lang="en-US" dirty="0"/>
                <a:t>-</a:t>
              </a:r>
            </a:p>
          </p:txBody>
        </p:sp>
        <p:cxnSp>
          <p:nvCxnSpPr>
            <p:cNvPr id="132" name="Straight Connector 131">
              <a:extLst>
                <a:ext uri="{FF2B5EF4-FFF2-40B4-BE49-F238E27FC236}">
                  <a16:creationId xmlns:a16="http://schemas.microsoft.com/office/drawing/2014/main" id="{A514C2E9-4CFE-C145-A22F-9B056850967B}"/>
                </a:ext>
              </a:extLst>
            </p:cNvPr>
            <p:cNvCxnSpPr>
              <a:cxnSpLocks/>
            </p:cNvCxnSpPr>
            <p:nvPr/>
          </p:nvCxnSpPr>
          <p:spPr>
            <a:xfrm>
              <a:off x="2865120" y="3563899"/>
              <a:ext cx="3964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3FD24B57-015D-E24D-BF23-489E00DDCA7B}"/>
                  </a:ext>
                </a:extLst>
              </p:cNvPr>
              <p:cNvSpPr txBox="1"/>
              <p:nvPr/>
            </p:nvSpPr>
            <p:spPr>
              <a:xfrm>
                <a:off x="7685916" y="4106331"/>
                <a:ext cx="4263690" cy="1223546"/>
              </a:xfrm>
              <a:prstGeom prst="rect">
                <a:avLst/>
              </a:prstGeom>
              <a:noFill/>
            </p:spPr>
            <p:txBody>
              <a:bodyPr wrap="square" rtlCol="0">
                <a:noAutofit/>
              </a:bodyPr>
              <a:lstStyle/>
              <a:p>
                <a:pPr marL="285750" indent="-285750">
                  <a:buFont typeface="Arial" panose="020B0604020202020204" pitchFamily="34" charset="0"/>
                  <a:buChar char="•"/>
                </a:pPr>
                <a:r>
                  <a:rPr lang="en-US" dirty="0"/>
                  <a:t>Oscillation: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dirty="0"/>
              </a:p>
            </p:txBody>
          </p:sp>
        </mc:Choice>
        <mc:Fallback xmlns="">
          <p:sp>
            <p:nvSpPr>
              <p:cNvPr id="153" name="TextBox 152">
                <a:extLst>
                  <a:ext uri="{FF2B5EF4-FFF2-40B4-BE49-F238E27FC236}">
                    <a16:creationId xmlns:a16="http://schemas.microsoft.com/office/drawing/2014/main" id="{3FD24B57-015D-E24D-BF23-489E00DDCA7B}"/>
                  </a:ext>
                </a:extLst>
              </p:cNvPr>
              <p:cNvSpPr txBox="1">
                <a:spLocks noRot="1" noChangeAspect="1" noMove="1" noResize="1" noEditPoints="1" noAdjustHandles="1" noChangeArrowheads="1" noChangeShapeType="1" noTextEdit="1"/>
              </p:cNvSpPr>
              <p:nvPr/>
            </p:nvSpPr>
            <p:spPr>
              <a:xfrm>
                <a:off x="7685916" y="4106331"/>
                <a:ext cx="4263690" cy="1223546"/>
              </a:xfrm>
              <a:prstGeom prst="rect">
                <a:avLst/>
              </a:prstGeom>
              <a:blipFill>
                <a:blip r:embed="rId5"/>
                <a:stretch>
                  <a:fillRect l="-1190" t="-2062"/>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527ACAC4-75EC-2C49-9D0F-B898467B1A52}"/>
              </a:ext>
            </a:extLst>
          </p:cNvPr>
          <p:cNvGrpSpPr/>
          <p:nvPr/>
        </p:nvGrpSpPr>
        <p:grpSpPr>
          <a:xfrm>
            <a:off x="7949184" y="1347216"/>
            <a:ext cx="2836621" cy="2049176"/>
            <a:chOff x="7949184" y="1347216"/>
            <a:chExt cx="2836621" cy="2049176"/>
          </a:xfrm>
        </p:grpSpPr>
        <p:sp>
          <p:nvSpPr>
            <p:cNvPr id="133" name="Freeform 43">
              <a:extLst>
                <a:ext uri="{FF2B5EF4-FFF2-40B4-BE49-F238E27FC236}">
                  <a16:creationId xmlns:a16="http://schemas.microsoft.com/office/drawing/2014/main" id="{B104CDFC-DFB8-A343-8811-D934DE502D10}"/>
                </a:ext>
              </a:extLst>
            </p:cNvPr>
            <p:cNvSpPr>
              <a:spLocks/>
            </p:cNvSpPr>
            <p:nvPr/>
          </p:nvSpPr>
          <p:spPr bwMode="auto">
            <a:xfrm>
              <a:off x="8588945" y="202479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34" name="Straight Connector 133">
              <a:extLst>
                <a:ext uri="{FF2B5EF4-FFF2-40B4-BE49-F238E27FC236}">
                  <a16:creationId xmlns:a16="http://schemas.microsoft.com/office/drawing/2014/main" id="{F578B7B3-0822-9B48-9AF0-90E0B71FE597}"/>
                </a:ext>
              </a:extLst>
            </p:cNvPr>
            <p:cNvCxnSpPr>
              <a:cxnSpLocks/>
            </p:cNvCxnSpPr>
            <p:nvPr/>
          </p:nvCxnSpPr>
          <p:spPr>
            <a:xfrm>
              <a:off x="7949184" y="2366168"/>
              <a:ext cx="6397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4211801-72AF-144A-B7F9-15DC26D3A764}"/>
                </a:ext>
              </a:extLst>
            </p:cNvPr>
            <p:cNvCxnSpPr/>
            <p:nvPr/>
          </p:nvCxnSpPr>
          <p:spPr>
            <a:xfrm>
              <a:off x="9655745" y="271059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466EC47-3619-A44D-8436-E201387985B1}"/>
                </a:ext>
              </a:extLst>
            </p:cNvPr>
            <p:cNvCxnSpPr>
              <a:cxnSpLocks/>
            </p:cNvCxnSpPr>
            <p:nvPr/>
          </p:nvCxnSpPr>
          <p:spPr>
            <a:xfrm>
              <a:off x="8256872" y="2975555"/>
              <a:ext cx="3476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293B301-6109-EB4C-8E1B-71D333A2FD88}"/>
                </a:ext>
              </a:extLst>
            </p:cNvPr>
            <p:cNvCxnSpPr>
              <a:cxnSpLocks/>
            </p:cNvCxnSpPr>
            <p:nvPr/>
          </p:nvCxnSpPr>
          <p:spPr>
            <a:xfrm>
              <a:off x="9916493" y="1550379"/>
              <a:ext cx="0" cy="11701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54FCD752-3F26-D64F-829A-A3420C06D822}"/>
                </a:ext>
              </a:extLst>
            </p:cNvPr>
            <p:cNvGrpSpPr>
              <a:grpSpLocks noChangeAspect="1"/>
            </p:cNvGrpSpPr>
            <p:nvPr/>
          </p:nvGrpSpPr>
          <p:grpSpPr bwMode="auto">
            <a:xfrm>
              <a:off x="10368817" y="2634392"/>
              <a:ext cx="152400" cy="152400"/>
              <a:chOff x="1344" y="2064"/>
              <a:chExt cx="192" cy="192"/>
            </a:xfrm>
          </p:grpSpPr>
          <p:sp>
            <p:nvSpPr>
              <p:cNvPr id="139" name="Oval 14">
                <a:extLst>
                  <a:ext uri="{FF2B5EF4-FFF2-40B4-BE49-F238E27FC236}">
                    <a16:creationId xmlns:a16="http://schemas.microsoft.com/office/drawing/2014/main" id="{207AE696-261B-7C40-ADAB-BC62AE64703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4B2B52DE-1B98-D343-B32A-6111040E02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1" name="TextBox 140">
              <a:extLst>
                <a:ext uri="{FF2B5EF4-FFF2-40B4-BE49-F238E27FC236}">
                  <a16:creationId xmlns:a16="http://schemas.microsoft.com/office/drawing/2014/main" id="{774DCA95-0D1D-F242-A058-178AC195C7F5}"/>
                </a:ext>
              </a:extLst>
            </p:cNvPr>
            <p:cNvSpPr txBox="1"/>
            <p:nvPr/>
          </p:nvSpPr>
          <p:spPr>
            <a:xfrm>
              <a:off x="10323792" y="276558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142" name="Straight Connector 141">
              <a:extLst>
                <a:ext uri="{FF2B5EF4-FFF2-40B4-BE49-F238E27FC236}">
                  <a16:creationId xmlns:a16="http://schemas.microsoft.com/office/drawing/2014/main" id="{2AF2690B-BC6E-8741-8FF3-21DB73110664}"/>
                </a:ext>
              </a:extLst>
            </p:cNvPr>
            <p:cNvCxnSpPr>
              <a:cxnSpLocks/>
            </p:cNvCxnSpPr>
            <p:nvPr/>
          </p:nvCxnSpPr>
          <p:spPr>
            <a:xfrm>
              <a:off x="7954905" y="1552219"/>
              <a:ext cx="0" cy="801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D09CDED5-98C8-F043-B0B0-E597CB4C30BF}"/>
                </a:ext>
              </a:extLst>
            </p:cNvPr>
            <p:cNvSpPr txBox="1"/>
            <p:nvPr/>
          </p:nvSpPr>
          <p:spPr>
            <a:xfrm>
              <a:off x="8816960" y="2492868"/>
              <a:ext cx="345328" cy="369332"/>
            </a:xfrm>
            <a:prstGeom prst="rect">
              <a:avLst/>
            </a:prstGeom>
            <a:noFill/>
          </p:spPr>
          <p:txBody>
            <a:bodyPr wrap="square" rtlCol="0">
              <a:spAutoFit/>
            </a:bodyPr>
            <a:lstStyle/>
            <a:p>
              <a:r>
                <a:rPr lang="en-US" dirty="0"/>
                <a:t>A</a:t>
              </a:r>
            </a:p>
          </p:txBody>
        </p:sp>
        <p:sp>
          <p:nvSpPr>
            <p:cNvPr id="144" name="Rectangle 143">
              <a:extLst>
                <a:ext uri="{FF2B5EF4-FFF2-40B4-BE49-F238E27FC236}">
                  <a16:creationId xmlns:a16="http://schemas.microsoft.com/office/drawing/2014/main" id="{D27FAEAD-CF0B-6F4C-847B-3E70D9D80DEA}"/>
                </a:ext>
              </a:extLst>
            </p:cNvPr>
            <p:cNvSpPr/>
            <p:nvPr/>
          </p:nvSpPr>
          <p:spPr>
            <a:xfrm>
              <a:off x="8354821" y="1347216"/>
              <a:ext cx="953771" cy="44658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174198B3-2745-4A42-9E22-B9B53C533B7B}"/>
                </a:ext>
              </a:extLst>
            </p:cNvPr>
            <p:cNvSpPr txBox="1"/>
            <p:nvPr/>
          </p:nvSpPr>
          <p:spPr>
            <a:xfrm>
              <a:off x="8652368" y="1352916"/>
              <a:ext cx="345328" cy="369332"/>
            </a:xfrm>
            <a:prstGeom prst="rect">
              <a:avLst/>
            </a:prstGeom>
            <a:noFill/>
          </p:spPr>
          <p:txBody>
            <a:bodyPr wrap="square" rtlCol="0">
              <a:spAutoFit/>
            </a:bodyPr>
            <a:lstStyle/>
            <a:p>
              <a:r>
                <a:rPr lang="en-US" dirty="0"/>
                <a:t>B</a:t>
              </a:r>
            </a:p>
          </p:txBody>
        </p:sp>
        <p:cxnSp>
          <p:nvCxnSpPr>
            <p:cNvPr id="152" name="Straight Connector 151">
              <a:extLst>
                <a:ext uri="{FF2B5EF4-FFF2-40B4-BE49-F238E27FC236}">
                  <a16:creationId xmlns:a16="http://schemas.microsoft.com/office/drawing/2014/main" id="{EF629358-DA79-FF41-8A0C-C8F4F9607F41}"/>
                </a:ext>
              </a:extLst>
            </p:cNvPr>
            <p:cNvCxnSpPr>
              <a:cxnSpLocks/>
            </p:cNvCxnSpPr>
            <p:nvPr/>
          </p:nvCxnSpPr>
          <p:spPr>
            <a:xfrm>
              <a:off x="9308592" y="1558315"/>
              <a:ext cx="603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2ABFC0A2-A3B0-D64D-9EC9-87ECE9AF3723}"/>
                </a:ext>
              </a:extLst>
            </p:cNvPr>
            <p:cNvSpPr txBox="1"/>
            <p:nvPr/>
          </p:nvSpPr>
          <p:spPr>
            <a:xfrm>
              <a:off x="8579414" y="2181113"/>
              <a:ext cx="237634" cy="369332"/>
            </a:xfrm>
            <a:prstGeom prst="rect">
              <a:avLst/>
            </a:prstGeom>
            <a:noFill/>
          </p:spPr>
          <p:txBody>
            <a:bodyPr wrap="square" rtlCol="0">
              <a:spAutoFit/>
            </a:bodyPr>
            <a:lstStyle/>
            <a:p>
              <a:r>
                <a:rPr lang="en-US" dirty="0"/>
                <a:t>+</a:t>
              </a:r>
            </a:p>
          </p:txBody>
        </p:sp>
        <p:sp>
          <p:nvSpPr>
            <p:cNvPr id="175" name="TextBox 174">
              <a:extLst>
                <a:ext uri="{FF2B5EF4-FFF2-40B4-BE49-F238E27FC236}">
                  <a16:creationId xmlns:a16="http://schemas.microsoft.com/office/drawing/2014/main" id="{CAD6D539-D2DB-EB4F-B98F-2214291EB37F}"/>
                </a:ext>
              </a:extLst>
            </p:cNvPr>
            <p:cNvSpPr txBox="1"/>
            <p:nvPr/>
          </p:nvSpPr>
          <p:spPr>
            <a:xfrm>
              <a:off x="8573318" y="2784617"/>
              <a:ext cx="237634" cy="369332"/>
            </a:xfrm>
            <a:prstGeom prst="rect">
              <a:avLst/>
            </a:prstGeom>
            <a:noFill/>
          </p:spPr>
          <p:txBody>
            <a:bodyPr wrap="square" rtlCol="0">
              <a:spAutoFit/>
            </a:bodyPr>
            <a:lstStyle/>
            <a:p>
              <a:r>
                <a:rPr lang="en-US" dirty="0"/>
                <a:t>-</a:t>
              </a:r>
            </a:p>
          </p:txBody>
        </p:sp>
        <p:cxnSp>
          <p:nvCxnSpPr>
            <p:cNvPr id="179" name="Straight Connector 178">
              <a:extLst>
                <a:ext uri="{FF2B5EF4-FFF2-40B4-BE49-F238E27FC236}">
                  <a16:creationId xmlns:a16="http://schemas.microsoft.com/office/drawing/2014/main" id="{40321108-C07A-7D46-B636-1D3B81055096}"/>
                </a:ext>
              </a:extLst>
            </p:cNvPr>
            <p:cNvCxnSpPr>
              <a:cxnSpLocks/>
            </p:cNvCxnSpPr>
            <p:nvPr/>
          </p:nvCxnSpPr>
          <p:spPr>
            <a:xfrm>
              <a:off x="7949184" y="1552219"/>
              <a:ext cx="3964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 name="Group 220">
              <a:extLst>
                <a:ext uri="{FF2B5EF4-FFF2-40B4-BE49-F238E27FC236}">
                  <a16:creationId xmlns:a16="http://schemas.microsoft.com/office/drawing/2014/main" id="{408E366E-CBA5-E741-A666-A8CE9ECD71B7}"/>
                </a:ext>
              </a:extLst>
            </p:cNvPr>
            <p:cNvGrpSpPr>
              <a:grpSpLocks/>
            </p:cNvGrpSpPr>
            <p:nvPr/>
          </p:nvGrpSpPr>
          <p:grpSpPr bwMode="auto">
            <a:xfrm>
              <a:off x="8180832" y="2962656"/>
              <a:ext cx="152400" cy="304800"/>
              <a:chOff x="3264" y="3072"/>
              <a:chExt cx="96" cy="192"/>
            </a:xfrm>
          </p:grpSpPr>
          <p:sp>
            <p:nvSpPr>
              <p:cNvPr id="181" name="Line 17">
                <a:extLst>
                  <a:ext uri="{FF2B5EF4-FFF2-40B4-BE49-F238E27FC236}">
                    <a16:creationId xmlns:a16="http://schemas.microsoft.com/office/drawing/2014/main" id="{DE488894-D16D-394A-9600-53A1BC1368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Freeform 18">
                <a:extLst>
                  <a:ext uri="{FF2B5EF4-FFF2-40B4-BE49-F238E27FC236}">
                    <a16:creationId xmlns:a16="http://schemas.microsoft.com/office/drawing/2014/main" id="{1C4C55CE-B40C-3A45-B45C-2991049642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25778909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75</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76</a:t>
            </a:fld>
            <a:endParaRPr lang="en-US"/>
          </a:p>
        </p:txBody>
      </p:sp>
      <p:grpSp>
        <p:nvGrpSpPr>
          <p:cNvPr id="6" name="Group 5">
            <a:extLst>
              <a:ext uri="{FF2B5EF4-FFF2-40B4-BE49-F238E27FC236}">
                <a16:creationId xmlns:a16="http://schemas.microsoft.com/office/drawing/2014/main" id="{52DC15B5-56FC-CA42-8849-FADAC6496A8A}"/>
              </a:ext>
            </a:extLst>
          </p:cNvPr>
          <p:cNvGrpSpPr/>
          <p:nvPr/>
        </p:nvGrpSpPr>
        <p:grpSpPr>
          <a:xfrm>
            <a:off x="650735" y="879163"/>
            <a:ext cx="3069336" cy="1450991"/>
            <a:chOff x="1316083" y="2597945"/>
            <a:chExt cx="3069336" cy="1450991"/>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2032385"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2513020"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2408041" y="2597945"/>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779042" y="3274446"/>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3330678"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3311043" y="2641149"/>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658424"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3392411" y="3278828"/>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790869" y="3079116"/>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742291"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690060" y="266046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2114659" y="30247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316083"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867537" y="3051856"/>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949811" y="301868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1572577" y="2618284"/>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4248259" y="30125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2593835" y="3272732"/>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937867" y="3744136"/>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725477" y="3706036"/>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2113227" y="3706036"/>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285859" y="307856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 name="Group 9">
            <a:extLst>
              <a:ext uri="{FF2B5EF4-FFF2-40B4-BE49-F238E27FC236}">
                <a16:creationId xmlns:a16="http://schemas.microsoft.com/office/drawing/2014/main" id="{13B8C057-F932-A741-AE46-1699455C118E}"/>
              </a:ext>
            </a:extLst>
          </p:cNvPr>
          <p:cNvGrpSpPr/>
          <p:nvPr/>
        </p:nvGrpSpPr>
        <p:grpSpPr>
          <a:xfrm>
            <a:off x="271216" y="4577133"/>
            <a:ext cx="2837688" cy="1615549"/>
            <a:chOff x="986899" y="4707527"/>
            <a:chExt cx="2837688" cy="1615549"/>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793692" y="52531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2280728" y="5273187"/>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2014715" y="5487436"/>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886307" y="529750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1385260" y="48690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809859" y="52333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986899" y="52151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2352403" y="52272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1303168" y="4707527"/>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2347781" y="5914644"/>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796235" y="5939028"/>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1481137" y="555231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2416659" y="529141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844222" y="5281792"/>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841557" y="6018276"/>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3225605" y="6012180"/>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3294483" y="529141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3687427" y="52333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2569451" y="5639836"/>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977883" y="4975372"/>
              <a:ext cx="345258" cy="338554"/>
            </a:xfrm>
            <a:prstGeom prst="rect">
              <a:avLst/>
            </a:prstGeom>
            <a:noFill/>
          </p:spPr>
          <p:txBody>
            <a:bodyPr wrap="square" rtlCol="0">
              <a:spAutoFit/>
            </a:bodyPr>
            <a:lstStyle/>
            <a:p>
              <a:r>
                <a:rPr lang="en-US" sz="1600" dirty="0"/>
                <a:t>M</a:t>
              </a:r>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spTree>
    <p:extLst>
      <p:ext uri="{BB962C8B-B14F-4D97-AF65-F5344CB8AC3E}">
        <p14:creationId xmlns:p14="http://schemas.microsoft.com/office/powerpoint/2010/main" val="3490906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128" name="Group 127">
            <a:extLst>
              <a:ext uri="{FF2B5EF4-FFF2-40B4-BE49-F238E27FC236}">
                <a16:creationId xmlns:a16="http://schemas.microsoft.com/office/drawing/2014/main" id="{22A14E2E-2265-D842-8B87-5C4A9AC7C807}"/>
              </a:ext>
            </a:extLst>
          </p:cNvPr>
          <p:cNvGrpSpPr/>
          <p:nvPr/>
        </p:nvGrpSpPr>
        <p:grpSpPr>
          <a:xfrm>
            <a:off x="7509328" y="1839703"/>
            <a:ext cx="3024973" cy="1931794"/>
            <a:chOff x="8752902" y="1580737"/>
            <a:chExt cx="3024973" cy="1931794"/>
          </a:xfrm>
        </p:grpSpPr>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9325098" y="17252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 name="Group 207">
              <a:extLst>
                <a:ext uri="{FF2B5EF4-FFF2-40B4-BE49-F238E27FC236}">
                  <a16:creationId xmlns:a16="http://schemas.microsoft.com/office/drawing/2014/main" id="{C82DB912-7895-6F41-8FD5-37A9B4C95506}"/>
                </a:ext>
              </a:extLst>
            </p:cNvPr>
            <p:cNvGrpSpPr>
              <a:grpSpLocks/>
            </p:cNvGrpSpPr>
            <p:nvPr/>
          </p:nvGrpSpPr>
          <p:grpSpPr bwMode="auto">
            <a:xfrm>
              <a:off x="9623505" y="2101269"/>
              <a:ext cx="304800" cy="762000"/>
              <a:chOff x="4560" y="2400"/>
              <a:chExt cx="192" cy="480"/>
            </a:xfrm>
          </p:grpSpPr>
          <p:sp>
            <p:nvSpPr>
              <p:cNvPr id="66" name="Oval 111">
                <a:extLst>
                  <a:ext uri="{FF2B5EF4-FFF2-40B4-BE49-F238E27FC236}">
                    <a16:creationId xmlns:a16="http://schemas.microsoft.com/office/drawing/2014/main" id="{3AD82779-5BC6-594D-9F4E-9584162E5DE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F6F4130-436B-4741-88FF-B3A7279AD42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F09BD19D-4395-7A4D-8DB5-A05749E5BE5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0ACBA033-C9DB-7B49-B6C8-F4AC33E95E8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EBE8CE80-3647-A846-A454-0775196CF9C9}"/>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A4C2233A-88A3-A14E-8BDD-D9207FEF783A}"/>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BDD3D781-A854-8C49-93F2-68C473446D99}"/>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792B9459-B180-224B-AA30-B0C098CE68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4F86B6BA-3D94-9646-9031-0E30AC0256C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 name="Group 203">
              <a:extLst>
                <a:ext uri="{FF2B5EF4-FFF2-40B4-BE49-F238E27FC236}">
                  <a16:creationId xmlns:a16="http://schemas.microsoft.com/office/drawing/2014/main" id="{AF186882-5EDA-0041-814C-ADAC1313C2DD}"/>
                </a:ext>
              </a:extLst>
            </p:cNvPr>
            <p:cNvGrpSpPr>
              <a:grpSpLocks/>
            </p:cNvGrpSpPr>
            <p:nvPr/>
          </p:nvGrpSpPr>
          <p:grpSpPr bwMode="auto">
            <a:xfrm rot="10800000">
              <a:off x="10479028" y="2117451"/>
              <a:ext cx="304800" cy="762000"/>
              <a:chOff x="3216" y="2400"/>
              <a:chExt cx="192" cy="480"/>
            </a:xfrm>
          </p:grpSpPr>
          <p:sp>
            <p:nvSpPr>
              <p:cNvPr id="76" name="Line 46">
                <a:extLst>
                  <a:ext uri="{FF2B5EF4-FFF2-40B4-BE49-F238E27FC236}">
                    <a16:creationId xmlns:a16="http://schemas.microsoft.com/office/drawing/2014/main" id="{B3E37FD5-A2EB-424F-8D0C-CD22FCBB36DD}"/>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47">
                <a:extLst>
                  <a:ext uri="{FF2B5EF4-FFF2-40B4-BE49-F238E27FC236}">
                    <a16:creationId xmlns:a16="http://schemas.microsoft.com/office/drawing/2014/main" id="{7A9A77B9-D9EC-5945-96DF-69DA0A741657}"/>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48">
                <a:extLst>
                  <a:ext uri="{FF2B5EF4-FFF2-40B4-BE49-F238E27FC236}">
                    <a16:creationId xmlns:a16="http://schemas.microsoft.com/office/drawing/2014/main" id="{83792542-E60E-9A4C-ADB3-8EFC26186A37}"/>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79" name="Freeform 49">
                <a:extLst>
                  <a:ext uri="{FF2B5EF4-FFF2-40B4-BE49-F238E27FC236}">
                    <a16:creationId xmlns:a16="http://schemas.microsoft.com/office/drawing/2014/main" id="{A9A92B4B-6D10-2643-A08B-A7BFD13A70FB}"/>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80" name="Freeform 50">
                <a:extLst>
                  <a:ext uri="{FF2B5EF4-FFF2-40B4-BE49-F238E27FC236}">
                    <a16:creationId xmlns:a16="http://schemas.microsoft.com/office/drawing/2014/main" id="{7920F15C-9BF3-2140-AF3E-E4A7EC1B21D7}"/>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1" name="Group 13">
              <a:extLst>
                <a:ext uri="{FF2B5EF4-FFF2-40B4-BE49-F238E27FC236}">
                  <a16:creationId xmlns:a16="http://schemas.microsoft.com/office/drawing/2014/main" id="{F0BDFEE0-3DF7-EA4B-AC42-1BBFEB6C1CDC}"/>
                </a:ext>
              </a:extLst>
            </p:cNvPr>
            <p:cNvGrpSpPr>
              <a:grpSpLocks noChangeAspect="1"/>
            </p:cNvGrpSpPr>
            <p:nvPr/>
          </p:nvGrpSpPr>
          <p:grpSpPr bwMode="auto">
            <a:xfrm>
              <a:off x="9699707" y="2790383"/>
              <a:ext cx="152400" cy="152400"/>
              <a:chOff x="1344" y="2064"/>
              <a:chExt cx="192" cy="192"/>
            </a:xfrm>
          </p:grpSpPr>
          <p:sp>
            <p:nvSpPr>
              <p:cNvPr id="82" name="Oval 14">
                <a:extLst>
                  <a:ext uri="{FF2B5EF4-FFF2-40B4-BE49-F238E27FC236}">
                    <a16:creationId xmlns:a16="http://schemas.microsoft.com/office/drawing/2014/main" id="{B0D2A596-E73E-5946-AF49-D787D42030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A365E53-932E-AD4D-9B48-395A98DAC5B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0A6F388-C933-5A44-82FB-2A05952ABCE1}"/>
                    </a:ext>
                  </a:extLst>
                </p:cNvPr>
                <p:cNvSpPr txBox="1"/>
                <p:nvPr/>
              </p:nvSpPr>
              <p:spPr>
                <a:xfrm>
                  <a:off x="9634343" y="2866200"/>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a:p>
                  <a:endParaRPr lang="en-US" dirty="0"/>
                </a:p>
              </p:txBody>
            </p:sp>
          </mc:Choice>
          <mc:Fallback xmlns="">
            <p:sp>
              <p:nvSpPr>
                <p:cNvPr id="84" name="TextBox 83">
                  <a:extLst>
                    <a:ext uri="{FF2B5EF4-FFF2-40B4-BE49-F238E27FC236}">
                      <a16:creationId xmlns:a16="http://schemas.microsoft.com/office/drawing/2014/main" id="{80A6F388-C933-5A44-82FB-2A05952ABCE1}"/>
                    </a:ext>
                  </a:extLst>
                </p:cNvPr>
                <p:cNvSpPr txBox="1">
                  <a:spLocks noRot="1" noChangeAspect="1" noMove="1" noResize="1" noEditPoints="1" noAdjustHandles="1" noChangeArrowheads="1" noChangeShapeType="1" noTextEdit="1"/>
                </p:cNvSpPr>
                <p:nvPr/>
              </p:nvSpPr>
              <p:spPr>
                <a:xfrm>
                  <a:off x="9634343" y="2866200"/>
                  <a:ext cx="414130" cy="646331"/>
                </a:xfrm>
                <a:prstGeom prst="rect">
                  <a:avLst/>
                </a:prstGeom>
                <a:blipFill>
                  <a:blip r:embed="rId3"/>
                  <a:stretch>
                    <a:fillRect/>
                  </a:stretch>
                </a:blipFill>
              </p:spPr>
              <p:txBody>
                <a:bodyPr/>
                <a:lstStyle/>
                <a:p>
                  <a:r>
                    <a:rPr lang="en-US">
                      <a:noFill/>
                    </a:rPr>
                    <a:t> </a:t>
                  </a:r>
                </a:p>
              </p:txBody>
            </p:sp>
          </mc:Fallback>
        </mc:AlternateContent>
        <p:grpSp>
          <p:nvGrpSpPr>
            <p:cNvPr id="85" name="Group 13">
              <a:extLst>
                <a:ext uri="{FF2B5EF4-FFF2-40B4-BE49-F238E27FC236}">
                  <a16:creationId xmlns:a16="http://schemas.microsoft.com/office/drawing/2014/main" id="{BD817BD6-FA34-7445-9EF3-19883AC80E57}"/>
                </a:ext>
              </a:extLst>
            </p:cNvPr>
            <p:cNvGrpSpPr>
              <a:grpSpLocks noChangeAspect="1"/>
            </p:cNvGrpSpPr>
            <p:nvPr/>
          </p:nvGrpSpPr>
          <p:grpSpPr bwMode="auto">
            <a:xfrm>
              <a:off x="8897949" y="2041634"/>
              <a:ext cx="152400" cy="152400"/>
              <a:chOff x="1344" y="2064"/>
              <a:chExt cx="192" cy="192"/>
            </a:xfrm>
          </p:grpSpPr>
          <p:sp>
            <p:nvSpPr>
              <p:cNvPr id="86" name="Oval 14">
                <a:extLst>
                  <a:ext uri="{FF2B5EF4-FFF2-40B4-BE49-F238E27FC236}">
                    <a16:creationId xmlns:a16="http://schemas.microsoft.com/office/drawing/2014/main" id="{AE192A0D-780E-CF4B-B1FE-CAD7093D003B}"/>
                  </a:ext>
                </a:extLst>
              </p:cNvPr>
              <p:cNvSpPr>
                <a:spLocks noChangeAspect="1" noChangeArrowheads="1"/>
              </p:cNvSpPr>
              <p:nvPr/>
            </p:nvSpPr>
            <p:spPr bwMode="auto">
              <a:xfrm>
                <a:off x="1434"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887A6B2D-BDF2-264D-87ED-F73AB335609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30F1455-0756-5A48-BACD-7E37EE956B74}"/>
                    </a:ext>
                  </a:extLst>
                </p:cNvPr>
                <p:cNvSpPr txBox="1"/>
                <p:nvPr/>
              </p:nvSpPr>
              <p:spPr>
                <a:xfrm>
                  <a:off x="8843471" y="2161519"/>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a:p>
                  <a:endParaRPr lang="en-US" dirty="0"/>
                </a:p>
              </p:txBody>
            </p:sp>
          </mc:Choice>
          <mc:Fallback xmlns="">
            <p:sp>
              <p:nvSpPr>
                <p:cNvPr id="88" name="TextBox 87">
                  <a:extLst>
                    <a:ext uri="{FF2B5EF4-FFF2-40B4-BE49-F238E27FC236}">
                      <a16:creationId xmlns:a16="http://schemas.microsoft.com/office/drawing/2014/main" id="{F30F1455-0756-5A48-BACD-7E37EE956B74}"/>
                    </a:ext>
                  </a:extLst>
                </p:cNvPr>
                <p:cNvSpPr txBox="1">
                  <a:spLocks noRot="1" noChangeAspect="1" noMove="1" noResize="1" noEditPoints="1" noAdjustHandles="1" noChangeArrowheads="1" noChangeShapeType="1" noTextEdit="1"/>
                </p:cNvSpPr>
                <p:nvPr/>
              </p:nvSpPr>
              <p:spPr>
                <a:xfrm>
                  <a:off x="8843471" y="2161519"/>
                  <a:ext cx="414130" cy="646331"/>
                </a:xfrm>
                <a:prstGeom prst="rect">
                  <a:avLst/>
                </a:prstGeom>
                <a:blipFill>
                  <a:blip r:embed="rId4"/>
                  <a:stretch>
                    <a:fillRect/>
                  </a:stretch>
                </a:blipFill>
              </p:spPr>
              <p:txBody>
                <a:bodyPr/>
                <a:lstStyle/>
                <a:p>
                  <a:r>
                    <a:rPr lang="en-US">
                      <a:noFill/>
                    </a:rPr>
                    <a:t> </a:t>
                  </a:r>
                </a:p>
              </p:txBody>
            </p:sp>
          </mc:Fallback>
        </mc:AlternateContent>
        <p:grpSp>
          <p:nvGrpSpPr>
            <p:cNvPr id="89" name="Group 13">
              <a:extLst>
                <a:ext uri="{FF2B5EF4-FFF2-40B4-BE49-F238E27FC236}">
                  <a16:creationId xmlns:a16="http://schemas.microsoft.com/office/drawing/2014/main" id="{436EA36D-225F-5A40-93C5-9F780016AB32}"/>
                </a:ext>
              </a:extLst>
            </p:cNvPr>
            <p:cNvGrpSpPr>
              <a:grpSpLocks noChangeAspect="1"/>
            </p:cNvGrpSpPr>
            <p:nvPr/>
          </p:nvGrpSpPr>
          <p:grpSpPr bwMode="auto">
            <a:xfrm>
              <a:off x="10554470" y="2810263"/>
              <a:ext cx="152400" cy="152400"/>
              <a:chOff x="1344" y="2064"/>
              <a:chExt cx="192" cy="192"/>
            </a:xfrm>
          </p:grpSpPr>
          <p:sp>
            <p:nvSpPr>
              <p:cNvPr id="90" name="Oval 14">
                <a:extLst>
                  <a:ext uri="{FF2B5EF4-FFF2-40B4-BE49-F238E27FC236}">
                    <a16:creationId xmlns:a16="http://schemas.microsoft.com/office/drawing/2014/main" id="{E7A95C11-6E00-524E-AD10-A8254D6A06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E19EF9B0-D129-504C-B0B6-D98F09FAF8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Freeform 12">
              <a:extLst>
                <a:ext uri="{FF2B5EF4-FFF2-40B4-BE49-F238E27FC236}">
                  <a16:creationId xmlns:a16="http://schemas.microsoft.com/office/drawing/2014/main" id="{C2A29C65-614F-4C44-B075-1E66EDFCFFB3}"/>
                </a:ext>
              </a:extLst>
            </p:cNvPr>
            <p:cNvSpPr>
              <a:spLocks noChangeAspect="1"/>
            </p:cNvSpPr>
            <p:nvPr/>
          </p:nvSpPr>
          <p:spPr bwMode="auto">
            <a:xfrm>
              <a:off x="11162740" y="21074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5101699E-A374-6D4C-9095-74A941C42C78}"/>
                </a:ext>
              </a:extLst>
            </p:cNvPr>
            <p:cNvCxnSpPr>
              <a:cxnSpLocks/>
            </p:cNvCxnSpPr>
            <p:nvPr/>
          </p:nvCxnSpPr>
          <p:spPr>
            <a:xfrm>
              <a:off x="10617418" y="210126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13">
              <a:extLst>
                <a:ext uri="{FF2B5EF4-FFF2-40B4-BE49-F238E27FC236}">
                  <a16:creationId xmlns:a16="http://schemas.microsoft.com/office/drawing/2014/main" id="{DE55ABE1-F955-4E4D-99E2-88D916F691E9}"/>
                </a:ext>
              </a:extLst>
            </p:cNvPr>
            <p:cNvGrpSpPr>
              <a:grpSpLocks noChangeAspect="1"/>
            </p:cNvGrpSpPr>
            <p:nvPr/>
          </p:nvGrpSpPr>
          <p:grpSpPr bwMode="auto">
            <a:xfrm>
              <a:off x="11170696" y="2803639"/>
              <a:ext cx="152400" cy="152400"/>
              <a:chOff x="1344" y="2064"/>
              <a:chExt cx="192" cy="192"/>
            </a:xfrm>
          </p:grpSpPr>
          <p:sp>
            <p:nvSpPr>
              <p:cNvPr id="96" name="Oval 14">
                <a:extLst>
                  <a:ext uri="{FF2B5EF4-FFF2-40B4-BE49-F238E27FC236}">
                    <a16:creationId xmlns:a16="http://schemas.microsoft.com/office/drawing/2014/main" id="{B9B794D6-1CFC-8045-87EE-C97D7EBB01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7" name="Rectangle 15">
                <a:extLst>
                  <a:ext uri="{FF2B5EF4-FFF2-40B4-BE49-F238E27FC236}">
                    <a16:creationId xmlns:a16="http://schemas.microsoft.com/office/drawing/2014/main" id="{8FB03740-8C3F-1749-A457-1B58AF98562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8" name="Group 13">
              <a:extLst>
                <a:ext uri="{FF2B5EF4-FFF2-40B4-BE49-F238E27FC236}">
                  <a16:creationId xmlns:a16="http://schemas.microsoft.com/office/drawing/2014/main" id="{BA3D647A-1DEE-7849-AFF9-1B6621E58E75}"/>
                </a:ext>
              </a:extLst>
            </p:cNvPr>
            <p:cNvGrpSpPr>
              <a:grpSpLocks noChangeAspect="1"/>
            </p:cNvGrpSpPr>
            <p:nvPr/>
          </p:nvGrpSpPr>
          <p:grpSpPr bwMode="auto">
            <a:xfrm>
              <a:off x="11395984" y="2032775"/>
              <a:ext cx="152400" cy="152400"/>
              <a:chOff x="1344" y="2064"/>
              <a:chExt cx="192" cy="192"/>
            </a:xfrm>
          </p:grpSpPr>
          <p:sp>
            <p:nvSpPr>
              <p:cNvPr id="99" name="Oval 14">
                <a:extLst>
                  <a:ext uri="{FF2B5EF4-FFF2-40B4-BE49-F238E27FC236}">
                    <a16:creationId xmlns:a16="http://schemas.microsoft.com/office/drawing/2014/main" id="{8952F32A-DCCE-D140-9EDA-17913B011D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48CC4475-AE3A-3A4C-97B0-D0AAEF3FB6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234B131-AD0F-3744-B369-71CFB7856818}"/>
                    </a:ext>
                  </a:extLst>
                </p:cNvPr>
                <p:cNvSpPr txBox="1"/>
                <p:nvPr/>
              </p:nvSpPr>
              <p:spPr>
                <a:xfrm>
                  <a:off x="11105329" y="2932464"/>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1" name="TextBox 100">
                  <a:extLst>
                    <a:ext uri="{FF2B5EF4-FFF2-40B4-BE49-F238E27FC236}">
                      <a16:creationId xmlns:a16="http://schemas.microsoft.com/office/drawing/2014/main" id="{8234B131-AD0F-3744-B369-71CFB7856818}"/>
                    </a:ext>
                  </a:extLst>
                </p:cNvPr>
                <p:cNvSpPr txBox="1">
                  <a:spLocks noRot="1" noChangeAspect="1" noMove="1" noResize="1" noEditPoints="1" noAdjustHandles="1" noChangeArrowheads="1" noChangeShapeType="1" noTextEdit="1"/>
                </p:cNvSpPr>
                <p:nvPr/>
              </p:nvSpPr>
              <p:spPr>
                <a:xfrm>
                  <a:off x="11105329" y="2932464"/>
                  <a:ext cx="4141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02DA248-29AD-2346-A428-6AF1607DED61}"/>
                    </a:ext>
                  </a:extLst>
                </p:cNvPr>
                <p:cNvSpPr txBox="1"/>
                <p:nvPr/>
              </p:nvSpPr>
              <p:spPr>
                <a:xfrm>
                  <a:off x="11363745" y="209095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02" name="TextBox 101">
                  <a:extLst>
                    <a:ext uri="{FF2B5EF4-FFF2-40B4-BE49-F238E27FC236}">
                      <a16:creationId xmlns:a16="http://schemas.microsoft.com/office/drawing/2014/main" id="{D02DA248-29AD-2346-A428-6AF1607DED61}"/>
                    </a:ext>
                  </a:extLst>
                </p:cNvPr>
                <p:cNvSpPr txBox="1">
                  <a:spLocks noRot="1" noChangeAspect="1" noMove="1" noResize="1" noEditPoints="1" noAdjustHandles="1" noChangeArrowheads="1" noChangeShapeType="1" noTextEdit="1"/>
                </p:cNvSpPr>
                <p:nvPr/>
              </p:nvSpPr>
              <p:spPr>
                <a:xfrm>
                  <a:off x="11363745" y="209095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2F31B73-8479-3540-9916-7A7E54AC5352}"/>
                    </a:ext>
                  </a:extLst>
                </p:cNvPr>
                <p:cNvSpPr txBox="1"/>
                <p:nvPr/>
              </p:nvSpPr>
              <p:spPr>
                <a:xfrm>
                  <a:off x="10489102" y="291258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3" name="TextBox 102">
                  <a:extLst>
                    <a:ext uri="{FF2B5EF4-FFF2-40B4-BE49-F238E27FC236}">
                      <a16:creationId xmlns:a16="http://schemas.microsoft.com/office/drawing/2014/main" id="{B2F31B73-8479-3540-9916-7A7E54AC5352}"/>
                    </a:ext>
                  </a:extLst>
                </p:cNvPr>
                <p:cNvSpPr txBox="1">
                  <a:spLocks noRot="1" noChangeAspect="1" noMove="1" noResize="1" noEditPoints="1" noAdjustHandles="1" noChangeArrowheads="1" noChangeShapeType="1" noTextEdit="1"/>
                </p:cNvSpPr>
                <p:nvPr/>
              </p:nvSpPr>
              <p:spPr>
                <a:xfrm>
                  <a:off x="10489102" y="291258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3F14686-535E-E84E-B775-65947674E7B1}"/>
                    </a:ext>
                  </a:extLst>
                </p:cNvPr>
                <p:cNvSpPr txBox="1"/>
                <p:nvPr/>
              </p:nvSpPr>
              <p:spPr>
                <a:xfrm>
                  <a:off x="9157262" y="158073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𝑖𝑒</m:t>
                        </m:r>
                      </m:oMath>
                    </m:oMathPara>
                  </a14:m>
                  <a:endParaRPr lang="en-US" baseline="-25000" dirty="0"/>
                </a:p>
              </p:txBody>
            </p:sp>
          </mc:Choice>
          <mc:Fallback xmlns="">
            <p:sp>
              <p:nvSpPr>
                <p:cNvPr id="104" name="TextBox 103">
                  <a:extLst>
                    <a:ext uri="{FF2B5EF4-FFF2-40B4-BE49-F238E27FC236}">
                      <a16:creationId xmlns:a16="http://schemas.microsoft.com/office/drawing/2014/main" id="{53F14686-535E-E84E-B775-65947674E7B1}"/>
                    </a:ext>
                  </a:extLst>
                </p:cNvPr>
                <p:cNvSpPr txBox="1">
                  <a:spLocks noRot="1" noChangeAspect="1" noMove="1" noResize="1" noEditPoints="1" noAdjustHandles="1" noChangeArrowheads="1" noChangeShapeType="1" noTextEdit="1"/>
                </p:cNvSpPr>
                <p:nvPr/>
              </p:nvSpPr>
              <p:spPr>
                <a:xfrm>
                  <a:off x="9157262" y="1580737"/>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19F309A-24DB-9B43-A8F5-A10B11328CC3}"/>
                    </a:ext>
                  </a:extLst>
                </p:cNvPr>
                <p:cNvSpPr txBox="1"/>
                <p:nvPr/>
              </p:nvSpPr>
              <p:spPr>
                <a:xfrm>
                  <a:off x="11292698" y="2372115"/>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𝑜𝑒</m:t>
                        </m:r>
                      </m:oMath>
                    </m:oMathPara>
                  </a14:m>
                  <a:endParaRPr lang="en-US" baseline="-25000" dirty="0"/>
                </a:p>
              </p:txBody>
            </p:sp>
          </mc:Choice>
          <mc:Fallback xmlns="">
            <p:sp>
              <p:nvSpPr>
                <p:cNvPr id="105" name="TextBox 104">
                  <a:extLst>
                    <a:ext uri="{FF2B5EF4-FFF2-40B4-BE49-F238E27FC236}">
                      <a16:creationId xmlns:a16="http://schemas.microsoft.com/office/drawing/2014/main" id="{219F309A-24DB-9B43-A8F5-A10B11328CC3}"/>
                    </a:ext>
                  </a:extLst>
                </p:cNvPr>
                <p:cNvSpPr txBox="1">
                  <a:spLocks noRot="1" noChangeAspect="1" noMove="1" noResize="1" noEditPoints="1" noAdjustHandles="1" noChangeArrowheads="1" noChangeShapeType="1" noTextEdit="1"/>
                </p:cNvSpPr>
                <p:nvPr/>
              </p:nvSpPr>
              <p:spPr>
                <a:xfrm>
                  <a:off x="11292698" y="2372115"/>
                  <a:ext cx="414130" cy="369332"/>
                </a:xfrm>
                <a:prstGeom prst="rect">
                  <a:avLst/>
                </a:prstGeom>
                <a:blipFill>
                  <a:blip r:embed="rId9"/>
                  <a:stretch>
                    <a:fillRect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830499C-EE6D-C341-A453-49D7FD1E1235}"/>
                    </a:ext>
                  </a:extLst>
                </p:cNvPr>
                <p:cNvSpPr txBox="1"/>
                <p:nvPr/>
              </p:nvSpPr>
              <p:spPr>
                <a:xfrm>
                  <a:off x="9991511" y="242396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6" name="TextBox 105">
                  <a:extLst>
                    <a:ext uri="{FF2B5EF4-FFF2-40B4-BE49-F238E27FC236}">
                      <a16:creationId xmlns:a16="http://schemas.microsoft.com/office/drawing/2014/main" id="{3830499C-EE6D-C341-A453-49D7FD1E1235}"/>
                    </a:ext>
                  </a:extLst>
                </p:cNvPr>
                <p:cNvSpPr txBox="1">
                  <a:spLocks noRot="1" noChangeAspect="1" noMove="1" noResize="1" noEditPoints="1" noAdjustHandles="1" noChangeArrowheads="1" noChangeShapeType="1" noTextEdit="1"/>
                </p:cNvSpPr>
                <p:nvPr/>
              </p:nvSpPr>
              <p:spPr>
                <a:xfrm>
                  <a:off x="9991511" y="2423967"/>
                  <a:ext cx="414130" cy="369332"/>
                </a:xfrm>
                <a:prstGeom prst="rect">
                  <a:avLst/>
                </a:prstGeom>
                <a:blipFill>
                  <a:blip r:embed="rId10"/>
                  <a:stretch>
                    <a:fillRect r="-441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8D5BE86-F6F8-FC47-87EF-8668A00D1170}"/>
                    </a:ext>
                  </a:extLst>
                </p:cNvPr>
                <p:cNvSpPr txBox="1"/>
                <p:nvPr/>
              </p:nvSpPr>
              <p:spPr>
                <a:xfrm>
                  <a:off x="9008807" y="24677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h</m:t>
                        </m:r>
                        <m:r>
                          <a:rPr lang="en-US" b="0" i="1" baseline="-25000" smtClean="0">
                            <a:latin typeface="Cambria Math" panose="02040503050406030204" pitchFamily="18" charset="0"/>
                          </a:rPr>
                          <m:t>𝑟𝑒</m:t>
                        </m:r>
                      </m:oMath>
                    </m:oMathPara>
                  </a14:m>
                  <a:endParaRPr lang="en-US" baseline="-25000" dirty="0"/>
                </a:p>
              </p:txBody>
            </p:sp>
          </mc:Choice>
          <mc:Fallback xmlns="">
            <p:sp>
              <p:nvSpPr>
                <p:cNvPr id="107" name="TextBox 106">
                  <a:extLst>
                    <a:ext uri="{FF2B5EF4-FFF2-40B4-BE49-F238E27FC236}">
                      <a16:creationId xmlns:a16="http://schemas.microsoft.com/office/drawing/2014/main" id="{F8D5BE86-F6F8-FC47-87EF-8668A00D1170}"/>
                    </a:ext>
                  </a:extLst>
                </p:cNvPr>
                <p:cNvSpPr txBox="1">
                  <a:spLocks noRot="1" noChangeAspect="1" noMove="1" noResize="1" noEditPoints="1" noAdjustHandles="1" noChangeArrowheads="1" noChangeShapeType="1" noTextEdit="1"/>
                </p:cNvSpPr>
                <p:nvPr/>
              </p:nvSpPr>
              <p:spPr>
                <a:xfrm>
                  <a:off x="9008807" y="2467781"/>
                  <a:ext cx="414130" cy="369332"/>
                </a:xfrm>
                <a:prstGeom prst="rect">
                  <a:avLst/>
                </a:prstGeom>
                <a:blipFill>
                  <a:blip r:embed="rId11"/>
                  <a:stretch>
                    <a:fillRect r="-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248FD3C-E6FB-F248-B067-C934F41D475E}"/>
                    </a:ext>
                  </a:extLst>
                </p:cNvPr>
                <p:cNvSpPr txBox="1"/>
                <p:nvPr/>
              </p:nvSpPr>
              <p:spPr>
                <a:xfrm>
                  <a:off x="8752902" y="1738340"/>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09" name="TextBox 108">
                  <a:extLst>
                    <a:ext uri="{FF2B5EF4-FFF2-40B4-BE49-F238E27FC236}">
                      <a16:creationId xmlns:a16="http://schemas.microsoft.com/office/drawing/2014/main" id="{C248FD3C-E6FB-F248-B067-C934F41D475E}"/>
                    </a:ext>
                  </a:extLst>
                </p:cNvPr>
                <p:cNvSpPr txBox="1">
                  <a:spLocks noRot="1" noChangeAspect="1" noMove="1" noResize="1" noEditPoints="1" noAdjustHandles="1" noChangeArrowheads="1" noChangeShapeType="1" noTextEdit="1"/>
                </p:cNvSpPr>
                <p:nvPr/>
              </p:nvSpPr>
              <p:spPr>
                <a:xfrm>
                  <a:off x="8752902" y="1738340"/>
                  <a:ext cx="414130" cy="369332"/>
                </a:xfrm>
                <a:prstGeom prst="rect">
                  <a:avLst/>
                </a:prstGeom>
                <a:blipFill>
                  <a:blip r:embed="rId12"/>
                  <a:stretch>
                    <a:fillRect l="-15152"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22F596B-12B3-C146-BD3C-FECF4D14E7C6}"/>
                    </a:ext>
                  </a:extLst>
                </p:cNvPr>
                <p:cNvSpPr txBox="1"/>
                <p:nvPr/>
              </p:nvSpPr>
              <p:spPr>
                <a:xfrm>
                  <a:off x="11339980" y="169411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10" name="TextBox 109">
                  <a:extLst>
                    <a:ext uri="{FF2B5EF4-FFF2-40B4-BE49-F238E27FC236}">
                      <a16:creationId xmlns:a16="http://schemas.microsoft.com/office/drawing/2014/main" id="{822F596B-12B3-C146-BD3C-FECF4D14E7C6}"/>
                    </a:ext>
                  </a:extLst>
                </p:cNvPr>
                <p:cNvSpPr txBox="1">
                  <a:spLocks noRot="1" noChangeAspect="1" noMove="1" noResize="1" noEditPoints="1" noAdjustHandles="1" noChangeArrowheads="1" noChangeShapeType="1" noTextEdit="1"/>
                </p:cNvSpPr>
                <p:nvPr/>
              </p:nvSpPr>
              <p:spPr>
                <a:xfrm>
                  <a:off x="11339980" y="1694115"/>
                  <a:ext cx="414130" cy="369332"/>
                </a:xfrm>
                <a:prstGeom prst="rect">
                  <a:avLst/>
                </a:prstGeom>
                <a:blipFill>
                  <a:blip r:embed="rId13"/>
                  <a:stretch>
                    <a:fillRect l="-11765" t="-6667" b="-2666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F62EFB23-F08B-F74A-A244-9033B8E9529F}"/>
              </a:ext>
            </a:extLst>
          </p:cNvPr>
          <p:cNvGrpSpPr/>
          <p:nvPr/>
        </p:nvGrpSpPr>
        <p:grpSpPr>
          <a:xfrm>
            <a:off x="8343879" y="3880154"/>
            <a:ext cx="2005507" cy="1997485"/>
            <a:chOff x="679803" y="2261564"/>
            <a:chExt cx="2005507" cy="1997485"/>
          </a:xfrm>
        </p:grpSpPr>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1400219" y="32684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1399827" y="3954249"/>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2142997" y="2776318"/>
              <a:ext cx="520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679803" y="2855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oMath>
                    </m:oMathPara>
                  </a14:m>
                  <a:endParaRPr lang="en-US" baseline="-25000"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679803" y="2855455"/>
                  <a:ext cx="633999" cy="369332"/>
                </a:xfrm>
                <a:prstGeom prst="rect">
                  <a:avLst/>
                </a:prstGeom>
                <a:blipFill>
                  <a:blip r:embed="rId14"/>
                  <a:stretch>
                    <a:fillRect/>
                  </a:stretch>
                </a:blipFill>
              </p:spPr>
              <p:txBody>
                <a:bodyPr/>
                <a:lstStyle/>
                <a:p>
                  <a:r>
                    <a:rPr lang="en-US">
                      <a:noFill/>
                    </a:rPr>
                    <a:t> </a:t>
                  </a:r>
                </a:p>
              </p:txBody>
            </p:sp>
          </mc:Fallback>
        </mc:AlternateContent>
        <p:grpSp>
          <p:nvGrpSpPr>
            <p:cNvPr id="58" name="Group 203">
              <a:extLst>
                <a:ext uri="{FF2B5EF4-FFF2-40B4-BE49-F238E27FC236}">
                  <a16:creationId xmlns:a16="http://schemas.microsoft.com/office/drawing/2014/main" id="{D42CCD43-1193-2040-9560-518938D0FEFE}"/>
                </a:ext>
              </a:extLst>
            </p:cNvPr>
            <p:cNvGrpSpPr>
              <a:grpSpLocks/>
            </p:cNvGrpSpPr>
            <p:nvPr/>
          </p:nvGrpSpPr>
          <p:grpSpPr bwMode="auto">
            <a:xfrm rot="5400000">
              <a:off x="1706274" y="2395308"/>
              <a:ext cx="304800" cy="762000"/>
              <a:chOff x="3216" y="2400"/>
              <a:chExt cx="192" cy="480"/>
            </a:xfrm>
          </p:grpSpPr>
          <p:sp>
            <p:nvSpPr>
              <p:cNvPr id="59" name="Line 46">
                <a:extLst>
                  <a:ext uri="{FF2B5EF4-FFF2-40B4-BE49-F238E27FC236}">
                    <a16:creationId xmlns:a16="http://schemas.microsoft.com/office/drawing/2014/main" id="{27C3D1FE-858E-8D41-84E9-28893EC4989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47">
                <a:extLst>
                  <a:ext uri="{FF2B5EF4-FFF2-40B4-BE49-F238E27FC236}">
                    <a16:creationId xmlns:a16="http://schemas.microsoft.com/office/drawing/2014/main" id="{64571F2B-C8A5-4E47-93CD-F4C7952F86A9}"/>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48">
                <a:extLst>
                  <a:ext uri="{FF2B5EF4-FFF2-40B4-BE49-F238E27FC236}">
                    <a16:creationId xmlns:a16="http://schemas.microsoft.com/office/drawing/2014/main" id="{947C4BD8-698B-9B49-8962-3D1479B7A3C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3" name="Freeform 49">
                <a:extLst>
                  <a:ext uri="{FF2B5EF4-FFF2-40B4-BE49-F238E27FC236}">
                    <a16:creationId xmlns:a16="http://schemas.microsoft.com/office/drawing/2014/main" id="{5EC1A541-CC4A-4943-98CD-F64500402739}"/>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4" name="Freeform 50">
                <a:extLst>
                  <a:ext uri="{FF2B5EF4-FFF2-40B4-BE49-F238E27FC236}">
                    <a16:creationId xmlns:a16="http://schemas.microsoft.com/office/drawing/2014/main" id="{98734069-2694-DA42-B124-5DA12141FA7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 name="Freeform 12">
              <a:extLst>
                <a:ext uri="{FF2B5EF4-FFF2-40B4-BE49-F238E27FC236}">
                  <a16:creationId xmlns:a16="http://schemas.microsoft.com/office/drawing/2014/main" id="{BB59F0D5-4E2B-3B41-9360-A9F0E0E8B4C8}"/>
                </a:ext>
              </a:extLst>
            </p:cNvPr>
            <p:cNvSpPr>
              <a:spLocks noChangeAspect="1"/>
            </p:cNvSpPr>
            <p:nvPr/>
          </p:nvSpPr>
          <p:spPr bwMode="auto">
            <a:xfrm rot="5400000">
              <a:off x="1050342" y="2398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Freeform 12">
              <a:extLst>
                <a:ext uri="{FF2B5EF4-FFF2-40B4-BE49-F238E27FC236}">
                  <a16:creationId xmlns:a16="http://schemas.microsoft.com/office/drawing/2014/main" id="{98275FF3-24CA-0F4F-A218-463BCA96C769}"/>
                </a:ext>
              </a:extLst>
            </p:cNvPr>
            <p:cNvSpPr>
              <a:spLocks noChangeAspect="1"/>
            </p:cNvSpPr>
            <p:nvPr/>
          </p:nvSpPr>
          <p:spPr bwMode="auto">
            <a:xfrm rot="5400000">
              <a:off x="1782292" y="288555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5" name="Straight Connector 114">
              <a:extLst>
                <a:ext uri="{FF2B5EF4-FFF2-40B4-BE49-F238E27FC236}">
                  <a16:creationId xmlns:a16="http://schemas.microsoft.com/office/drawing/2014/main" id="{CE9AFE01-8497-AC4C-B75F-52CB788FD011}"/>
                </a:ext>
              </a:extLst>
            </p:cNvPr>
            <p:cNvCxnSpPr>
              <a:cxnSpLocks/>
            </p:cNvCxnSpPr>
            <p:nvPr/>
          </p:nvCxnSpPr>
          <p:spPr>
            <a:xfrm>
              <a:off x="1482896" y="276768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F25B120-9A99-884A-86B9-523A0929A33F}"/>
                </a:ext>
              </a:extLst>
            </p:cNvPr>
            <p:cNvCxnSpPr>
              <a:cxnSpLocks/>
            </p:cNvCxnSpPr>
            <p:nvPr/>
          </p:nvCxnSpPr>
          <p:spPr>
            <a:xfrm>
              <a:off x="2220389" y="275545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5">
              <a:extLst>
                <a:ext uri="{FF2B5EF4-FFF2-40B4-BE49-F238E27FC236}">
                  <a16:creationId xmlns:a16="http://schemas.microsoft.com/office/drawing/2014/main" id="{26717F2A-5557-8843-9529-062CCCA7190F}"/>
                </a:ext>
              </a:extLst>
            </p:cNvPr>
            <p:cNvSpPr>
              <a:spLocks noChangeAspect="1" noChangeArrowheads="1"/>
            </p:cNvSpPr>
            <p:nvPr/>
          </p:nvSpPr>
          <p:spPr bwMode="auto">
            <a:xfrm>
              <a:off x="1404813" y="2696908"/>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9" name="Oval 14">
              <a:extLst>
                <a:ext uri="{FF2B5EF4-FFF2-40B4-BE49-F238E27FC236}">
                  <a16:creationId xmlns:a16="http://schemas.microsoft.com/office/drawing/2014/main" id="{A143D99D-6CEA-E04C-9BF6-0176CB767744}"/>
                </a:ext>
              </a:extLst>
            </p:cNvPr>
            <p:cNvSpPr>
              <a:spLocks noChangeAspect="1" noChangeArrowheads="1"/>
            </p:cNvSpPr>
            <p:nvPr/>
          </p:nvSpPr>
          <p:spPr bwMode="auto">
            <a:xfrm>
              <a:off x="1445718" y="322478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Oval 14">
              <a:extLst>
                <a:ext uri="{FF2B5EF4-FFF2-40B4-BE49-F238E27FC236}">
                  <a16:creationId xmlns:a16="http://schemas.microsoft.com/office/drawing/2014/main" id="{B241DE34-D351-EE41-B2A8-339CB731CF74}"/>
                </a:ext>
              </a:extLst>
            </p:cNvPr>
            <p:cNvSpPr>
              <a:spLocks noChangeAspect="1" noChangeArrowheads="1"/>
            </p:cNvSpPr>
            <p:nvPr/>
          </p:nvSpPr>
          <p:spPr bwMode="auto">
            <a:xfrm>
              <a:off x="1456449" y="2746121"/>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1" name="Oval 14">
              <a:extLst>
                <a:ext uri="{FF2B5EF4-FFF2-40B4-BE49-F238E27FC236}">
                  <a16:creationId xmlns:a16="http://schemas.microsoft.com/office/drawing/2014/main" id="{94F35EBD-4069-AE4B-8793-14BA01860F02}"/>
                </a:ext>
              </a:extLst>
            </p:cNvPr>
            <p:cNvSpPr>
              <a:spLocks noChangeAspect="1" noChangeArrowheads="1"/>
            </p:cNvSpPr>
            <p:nvPr/>
          </p:nvSpPr>
          <p:spPr bwMode="auto">
            <a:xfrm>
              <a:off x="720208" y="2743973"/>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2" name="Oval 14">
              <a:extLst>
                <a:ext uri="{FF2B5EF4-FFF2-40B4-BE49-F238E27FC236}">
                  <a16:creationId xmlns:a16="http://schemas.microsoft.com/office/drawing/2014/main" id="{1532501C-64EA-D847-96AB-9D9B6F16DB1B}"/>
                </a:ext>
              </a:extLst>
            </p:cNvPr>
            <p:cNvSpPr>
              <a:spLocks noChangeAspect="1" noChangeArrowheads="1"/>
            </p:cNvSpPr>
            <p:nvPr/>
          </p:nvSpPr>
          <p:spPr bwMode="auto">
            <a:xfrm>
              <a:off x="2418073" y="274182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3" name="Oval 14">
              <a:extLst>
                <a:ext uri="{FF2B5EF4-FFF2-40B4-BE49-F238E27FC236}">
                  <a16:creationId xmlns:a16="http://schemas.microsoft.com/office/drawing/2014/main" id="{BD5DFD4B-FBDA-014E-9CF5-787C6E679D22}"/>
                </a:ext>
              </a:extLst>
            </p:cNvPr>
            <p:cNvSpPr>
              <a:spLocks noChangeAspect="1" noChangeArrowheads="1"/>
            </p:cNvSpPr>
            <p:nvPr/>
          </p:nvSpPr>
          <p:spPr bwMode="auto">
            <a:xfrm>
              <a:off x="2609110" y="273967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5E1E0AA-2040-4948-A764-2C99B673342E}"/>
                    </a:ext>
                  </a:extLst>
                </p:cNvPr>
                <p:cNvSpPr txBox="1"/>
                <p:nvPr/>
              </p:nvSpPr>
              <p:spPr>
                <a:xfrm>
                  <a:off x="927710" y="226156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𝑏</m:t>
                        </m:r>
                      </m:oMath>
                    </m:oMathPara>
                  </a14:m>
                  <a:endParaRPr lang="en-US" baseline="-25000" dirty="0"/>
                </a:p>
              </p:txBody>
            </p:sp>
          </mc:Choice>
          <mc:Fallback xmlns="">
            <p:sp>
              <p:nvSpPr>
                <p:cNvPr id="125" name="TextBox 124">
                  <a:extLst>
                    <a:ext uri="{FF2B5EF4-FFF2-40B4-BE49-F238E27FC236}">
                      <a16:creationId xmlns:a16="http://schemas.microsoft.com/office/drawing/2014/main" id="{A5E1E0AA-2040-4948-A764-2C99B673342E}"/>
                    </a:ext>
                  </a:extLst>
                </p:cNvPr>
                <p:cNvSpPr txBox="1">
                  <a:spLocks noRot="1" noChangeAspect="1" noMove="1" noResize="1" noEditPoints="1" noAdjustHandles="1" noChangeArrowheads="1" noChangeShapeType="1" noTextEdit="1"/>
                </p:cNvSpPr>
                <p:nvPr/>
              </p:nvSpPr>
              <p:spPr>
                <a:xfrm>
                  <a:off x="927710" y="2261564"/>
                  <a:ext cx="63399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0EA3B2D1-1727-4741-AEC4-050D7C8B8891}"/>
                    </a:ext>
                  </a:extLst>
                </p:cNvPr>
                <p:cNvSpPr txBox="1"/>
                <p:nvPr/>
              </p:nvSpPr>
              <p:spPr>
                <a:xfrm>
                  <a:off x="999344" y="34558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xmlns="">
            <p:sp>
              <p:nvSpPr>
                <p:cNvPr id="126" name="TextBox 125">
                  <a:extLst>
                    <a:ext uri="{FF2B5EF4-FFF2-40B4-BE49-F238E27FC236}">
                      <a16:creationId xmlns:a16="http://schemas.microsoft.com/office/drawing/2014/main" id="{0EA3B2D1-1727-4741-AEC4-050D7C8B8891}"/>
                    </a:ext>
                  </a:extLst>
                </p:cNvPr>
                <p:cNvSpPr txBox="1">
                  <a:spLocks noRot="1" noChangeAspect="1" noMove="1" noResize="1" noEditPoints="1" noAdjustHandles="1" noChangeArrowheads="1" noChangeShapeType="1" noTextEdit="1"/>
                </p:cNvSpPr>
                <p:nvPr/>
              </p:nvSpPr>
              <p:spPr>
                <a:xfrm>
                  <a:off x="999344" y="3455849"/>
                  <a:ext cx="63399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20476E3-B35A-3340-9901-647EB2F0E79A}"/>
                    </a:ext>
                  </a:extLst>
                </p:cNvPr>
                <p:cNvSpPr txBox="1"/>
                <p:nvPr/>
              </p:nvSpPr>
              <p:spPr>
                <a:xfrm>
                  <a:off x="1641142" y="327339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𝑑</m:t>
                        </m:r>
                      </m:oMath>
                    </m:oMathPara>
                  </a14:m>
                  <a:endParaRPr lang="en-US" baseline="-25000" dirty="0"/>
                </a:p>
              </p:txBody>
            </p:sp>
          </mc:Choice>
          <mc:Fallback xmlns="">
            <p:sp>
              <p:nvSpPr>
                <p:cNvPr id="127" name="TextBox 126">
                  <a:extLst>
                    <a:ext uri="{FF2B5EF4-FFF2-40B4-BE49-F238E27FC236}">
                      <a16:creationId xmlns:a16="http://schemas.microsoft.com/office/drawing/2014/main" id="{B20476E3-B35A-3340-9901-647EB2F0E79A}"/>
                    </a:ext>
                  </a:extLst>
                </p:cNvPr>
                <p:cNvSpPr txBox="1">
                  <a:spLocks noRot="1" noChangeAspect="1" noMove="1" noResize="1" noEditPoints="1" noAdjustHandles="1" noChangeArrowheads="1" noChangeShapeType="1" noTextEdit="1"/>
                </p:cNvSpPr>
                <p:nvPr/>
              </p:nvSpPr>
              <p:spPr>
                <a:xfrm>
                  <a:off x="1641142" y="3273396"/>
                  <a:ext cx="633999" cy="369332"/>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880711" y="1565133"/>
                <a:ext cx="7245042" cy="2315011"/>
              </a:xfrm>
              <a:prstGeom prst="rect">
                <a:avLst/>
              </a:prstGeom>
              <a:noFill/>
            </p:spPr>
            <p:txBody>
              <a:bodyPr wrap="square" rtlCol="0">
                <a:noAutofit/>
              </a:bodyPr>
              <a:lstStyle/>
              <a:p>
                <a:pPr marL="285750" indent="-285750">
                  <a:buFont typeface="Arial" panose="020B0604020202020204" pitchFamily="34" charset="0"/>
                  <a:buChar char="•"/>
                </a:pPr>
                <a:r>
                  <a:rPr lang="en-US" dirty="0"/>
                  <a:t>Diode model: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𝑒𝑉</m:t>
                                </m:r>
                              </m:num>
                              <m:den>
                                <m:r>
                                  <a:rPr lang="en-US" b="0" i="1" smtClean="0">
                                    <a:latin typeface="Cambria Math" panose="02040503050406030204" pitchFamily="18" charset="0"/>
                                  </a:rPr>
                                  <m:t>𝑘𝑇</m:t>
                                </m:r>
                              </m:den>
                            </m:f>
                          </m:e>
                        </m:d>
                      </m:e>
                    </m:func>
                    <m:r>
                      <a:rPr lang="en-US" b="0" i="1" smtClean="0">
                        <a:latin typeface="Cambria Math" panose="02040503050406030204" pitchFamily="18" charset="0"/>
                      </a:rPr>
                      <m:t>−1)</m:t>
                    </m:r>
                  </m:oMath>
                </a14:m>
                <a:r>
                  <a:rPr lang="en-US" dirty="0"/>
                  <a:t>,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𝑒</m:t>
                        </m:r>
                      </m:num>
                      <m:den>
                        <m:r>
                          <a:rPr lang="en-US" b="0" i="1" dirty="0" smtClean="0">
                            <a:latin typeface="Cambria Math" panose="02040503050406030204" pitchFamily="18" charset="0"/>
                          </a:rPr>
                          <m:t>𝑘𝑇</m:t>
                        </m:r>
                      </m:den>
                    </m:f>
                    <m:r>
                      <a:rPr lang="en-US" b="0" i="1" dirty="0" smtClean="0">
                        <a:latin typeface="Cambria Math" panose="02040503050406030204" pitchFamily="18" charset="0"/>
                      </a:rPr>
                      <m:t>=40</m:t>
                    </m:r>
                    <m:r>
                      <a:rPr lang="en-US" b="0" i="1" dirty="0" smtClean="0">
                        <a:latin typeface="Cambria Math" panose="02040503050406030204" pitchFamily="18" charset="0"/>
                      </a:rPr>
                      <m:t>𝑉</m:t>
                    </m:r>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𝑑𝑉</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880711" y="1565133"/>
                <a:ext cx="7245042" cy="2315011"/>
              </a:xfrm>
              <a:prstGeom prst="rect">
                <a:avLst/>
              </a:prstGeom>
              <a:blipFill>
                <a:blip r:embed="rId18"/>
                <a:stretch>
                  <a:fillRect l="-52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966F5FF-559E-AC47-81CE-5284967676DA}"/>
              </a:ext>
            </a:extLst>
          </p:cNvPr>
          <p:cNvGrpSpPr/>
          <p:nvPr/>
        </p:nvGrpSpPr>
        <p:grpSpPr>
          <a:xfrm>
            <a:off x="1027085" y="3356220"/>
            <a:ext cx="3367941" cy="1587805"/>
            <a:chOff x="3283224" y="3625355"/>
            <a:chExt cx="3367941" cy="1587805"/>
          </a:xfrm>
        </p:grpSpPr>
        <p:sp>
          <p:nvSpPr>
            <p:cNvPr id="108" name="Freeform 12">
              <a:extLst>
                <a:ext uri="{FF2B5EF4-FFF2-40B4-BE49-F238E27FC236}">
                  <a16:creationId xmlns:a16="http://schemas.microsoft.com/office/drawing/2014/main" id="{989A2603-E942-2C41-9DCD-838859DC6FC5}"/>
                </a:ext>
              </a:extLst>
            </p:cNvPr>
            <p:cNvSpPr>
              <a:spLocks noChangeAspect="1"/>
            </p:cNvSpPr>
            <p:nvPr/>
          </p:nvSpPr>
          <p:spPr bwMode="auto">
            <a:xfrm>
              <a:off x="3658119" y="4059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03">
              <a:extLst>
                <a:ext uri="{FF2B5EF4-FFF2-40B4-BE49-F238E27FC236}">
                  <a16:creationId xmlns:a16="http://schemas.microsoft.com/office/drawing/2014/main" id="{2458BB63-872A-C345-A5D6-229220FFDA66}"/>
                </a:ext>
              </a:extLst>
            </p:cNvPr>
            <p:cNvGrpSpPr>
              <a:grpSpLocks/>
            </p:cNvGrpSpPr>
            <p:nvPr/>
          </p:nvGrpSpPr>
          <p:grpSpPr bwMode="auto">
            <a:xfrm rot="10800000">
              <a:off x="4485478" y="4048691"/>
              <a:ext cx="304800" cy="762000"/>
              <a:chOff x="3216" y="2400"/>
              <a:chExt cx="192" cy="480"/>
            </a:xfrm>
          </p:grpSpPr>
          <p:sp>
            <p:nvSpPr>
              <p:cNvPr id="156" name="Line 46">
                <a:extLst>
                  <a:ext uri="{FF2B5EF4-FFF2-40B4-BE49-F238E27FC236}">
                    <a16:creationId xmlns:a16="http://schemas.microsoft.com/office/drawing/2014/main" id="{DB7F9854-B6DC-4E45-84E9-87A1D3EBCDE4}"/>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7">
                <a:extLst>
                  <a:ext uri="{FF2B5EF4-FFF2-40B4-BE49-F238E27FC236}">
                    <a16:creationId xmlns:a16="http://schemas.microsoft.com/office/drawing/2014/main" id="{0E3DCC91-48F4-F84F-AC9B-5389B94B6135}"/>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48">
                <a:extLst>
                  <a:ext uri="{FF2B5EF4-FFF2-40B4-BE49-F238E27FC236}">
                    <a16:creationId xmlns:a16="http://schemas.microsoft.com/office/drawing/2014/main" id="{2D4BBD8A-38D9-094B-BC51-B6AD6DBB449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9" name="Freeform 49">
                <a:extLst>
                  <a:ext uri="{FF2B5EF4-FFF2-40B4-BE49-F238E27FC236}">
                    <a16:creationId xmlns:a16="http://schemas.microsoft.com/office/drawing/2014/main" id="{714566AF-F49B-5246-8E3C-3CA7837A438D}"/>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60" name="Freeform 50">
                <a:extLst>
                  <a:ext uri="{FF2B5EF4-FFF2-40B4-BE49-F238E27FC236}">
                    <a16:creationId xmlns:a16="http://schemas.microsoft.com/office/drawing/2014/main" id="{E3FB08C9-455C-7E4C-8065-3DCA826B28DF}"/>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0" name="Group 13">
              <a:extLst>
                <a:ext uri="{FF2B5EF4-FFF2-40B4-BE49-F238E27FC236}">
                  <a16:creationId xmlns:a16="http://schemas.microsoft.com/office/drawing/2014/main" id="{5F0EB83D-0ABE-8F42-AE8E-9B85AE08E6E1}"/>
                </a:ext>
              </a:extLst>
            </p:cNvPr>
            <p:cNvGrpSpPr>
              <a:grpSpLocks noChangeAspect="1"/>
            </p:cNvGrpSpPr>
            <p:nvPr/>
          </p:nvGrpSpPr>
          <p:grpSpPr bwMode="auto">
            <a:xfrm>
              <a:off x="3655515" y="3994643"/>
              <a:ext cx="152400" cy="152400"/>
              <a:chOff x="1344" y="2064"/>
              <a:chExt cx="192" cy="192"/>
            </a:xfrm>
          </p:grpSpPr>
          <p:sp>
            <p:nvSpPr>
              <p:cNvPr id="152" name="Oval 14">
                <a:extLst>
                  <a:ext uri="{FF2B5EF4-FFF2-40B4-BE49-F238E27FC236}">
                    <a16:creationId xmlns:a16="http://schemas.microsoft.com/office/drawing/2014/main" id="{1975575F-D8EF-734E-8C12-56658778F2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3" name="Rectangle 15">
                <a:extLst>
                  <a:ext uri="{FF2B5EF4-FFF2-40B4-BE49-F238E27FC236}">
                    <a16:creationId xmlns:a16="http://schemas.microsoft.com/office/drawing/2014/main" id="{A50C7161-AAFE-A640-B238-D65568CDBF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0A446329-AB24-3C4A-A56F-BD5A5D80DEA7}"/>
                    </a:ext>
                  </a:extLst>
                </p:cNvPr>
                <p:cNvSpPr txBox="1"/>
                <p:nvPr/>
              </p:nvSpPr>
              <p:spPr>
                <a:xfrm>
                  <a:off x="3775208" y="3896286"/>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p:txBody>
            </p:sp>
          </mc:Choice>
          <mc:Fallback xmlns="">
            <p:sp>
              <p:nvSpPr>
                <p:cNvPr id="131" name="TextBox 130">
                  <a:extLst>
                    <a:ext uri="{FF2B5EF4-FFF2-40B4-BE49-F238E27FC236}">
                      <a16:creationId xmlns:a16="http://schemas.microsoft.com/office/drawing/2014/main" id="{0A446329-AB24-3C4A-A56F-BD5A5D80DEA7}"/>
                    </a:ext>
                  </a:extLst>
                </p:cNvPr>
                <p:cNvSpPr txBox="1">
                  <a:spLocks noRot="1" noChangeAspect="1" noMove="1" noResize="1" noEditPoints="1" noAdjustHandles="1" noChangeArrowheads="1" noChangeShapeType="1" noTextEdit="1"/>
                </p:cNvSpPr>
                <p:nvPr/>
              </p:nvSpPr>
              <p:spPr>
                <a:xfrm>
                  <a:off x="3775208" y="3896286"/>
                  <a:ext cx="414130" cy="369332"/>
                </a:xfrm>
                <a:prstGeom prst="rect">
                  <a:avLst/>
                </a:prstGeom>
                <a:blipFill>
                  <a:blip r:embed="rId19"/>
                  <a:stretch>
                    <a:fillRect/>
                  </a:stretch>
                </a:blipFill>
              </p:spPr>
              <p:txBody>
                <a:bodyPr/>
                <a:lstStyle/>
                <a:p>
                  <a:r>
                    <a:rPr lang="en-US">
                      <a:noFill/>
                    </a:rPr>
                    <a:t> </a:t>
                  </a:r>
                </a:p>
              </p:txBody>
            </p:sp>
          </mc:Fallback>
        </mc:AlternateContent>
        <p:grpSp>
          <p:nvGrpSpPr>
            <p:cNvPr id="132" name="Group 13">
              <a:extLst>
                <a:ext uri="{FF2B5EF4-FFF2-40B4-BE49-F238E27FC236}">
                  <a16:creationId xmlns:a16="http://schemas.microsoft.com/office/drawing/2014/main" id="{232554E9-413D-F644-8AEF-F9C13A3330F2}"/>
                </a:ext>
              </a:extLst>
            </p:cNvPr>
            <p:cNvGrpSpPr>
              <a:grpSpLocks noChangeAspect="1"/>
            </p:cNvGrpSpPr>
            <p:nvPr/>
          </p:nvGrpSpPr>
          <p:grpSpPr bwMode="auto">
            <a:xfrm>
              <a:off x="4560920" y="4741503"/>
              <a:ext cx="152400" cy="152400"/>
              <a:chOff x="1344" y="2064"/>
              <a:chExt cx="192" cy="192"/>
            </a:xfrm>
          </p:grpSpPr>
          <p:sp>
            <p:nvSpPr>
              <p:cNvPr id="150" name="Oval 14">
                <a:extLst>
                  <a:ext uri="{FF2B5EF4-FFF2-40B4-BE49-F238E27FC236}">
                    <a16:creationId xmlns:a16="http://schemas.microsoft.com/office/drawing/2014/main" id="{3F6116EB-9037-B145-85ED-C7E6372149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1" name="Rectangle 15">
                <a:extLst>
                  <a:ext uri="{FF2B5EF4-FFF2-40B4-BE49-F238E27FC236}">
                    <a16:creationId xmlns:a16="http://schemas.microsoft.com/office/drawing/2014/main" id="{E6B4972F-70FF-1F45-A45F-F5001A02CF1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34" name="Straight Connector 133">
              <a:extLst>
                <a:ext uri="{FF2B5EF4-FFF2-40B4-BE49-F238E27FC236}">
                  <a16:creationId xmlns:a16="http://schemas.microsoft.com/office/drawing/2014/main" id="{D9FD91B2-A479-EE49-B9CC-F8D73F687ABD}"/>
                </a:ext>
              </a:extLst>
            </p:cNvPr>
            <p:cNvCxnSpPr>
              <a:cxnSpLocks/>
            </p:cNvCxnSpPr>
            <p:nvPr/>
          </p:nvCxnSpPr>
          <p:spPr>
            <a:xfrm>
              <a:off x="4623868" y="403250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6" name="Group 13">
              <a:extLst>
                <a:ext uri="{FF2B5EF4-FFF2-40B4-BE49-F238E27FC236}">
                  <a16:creationId xmlns:a16="http://schemas.microsoft.com/office/drawing/2014/main" id="{FD9E8F94-1216-594A-9E11-81BBBBFFDD39}"/>
                </a:ext>
              </a:extLst>
            </p:cNvPr>
            <p:cNvGrpSpPr>
              <a:grpSpLocks noChangeAspect="1"/>
            </p:cNvGrpSpPr>
            <p:nvPr/>
          </p:nvGrpSpPr>
          <p:grpSpPr bwMode="auto">
            <a:xfrm>
              <a:off x="5402434" y="3964015"/>
              <a:ext cx="152400" cy="152400"/>
              <a:chOff x="1344" y="2064"/>
              <a:chExt cx="192" cy="192"/>
            </a:xfrm>
          </p:grpSpPr>
          <p:sp>
            <p:nvSpPr>
              <p:cNvPr id="146" name="Oval 14">
                <a:extLst>
                  <a:ext uri="{FF2B5EF4-FFF2-40B4-BE49-F238E27FC236}">
                    <a16:creationId xmlns:a16="http://schemas.microsoft.com/office/drawing/2014/main" id="{8BBB910D-5488-3F46-92A8-8F8DC7013C8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35FA476C-F21D-134E-86BF-A2C5870DBF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32405AC3-E053-4940-A2AB-83D934C00460}"/>
                    </a:ext>
                  </a:extLst>
                </p:cNvPr>
                <p:cNvSpPr txBox="1"/>
                <p:nvPr/>
              </p:nvSpPr>
              <p:spPr>
                <a:xfrm>
                  <a:off x="5326651" y="402219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38" name="TextBox 137">
                  <a:extLst>
                    <a:ext uri="{FF2B5EF4-FFF2-40B4-BE49-F238E27FC236}">
                      <a16:creationId xmlns:a16="http://schemas.microsoft.com/office/drawing/2014/main" id="{32405AC3-E053-4940-A2AB-83D934C00460}"/>
                    </a:ext>
                  </a:extLst>
                </p:cNvPr>
                <p:cNvSpPr txBox="1">
                  <a:spLocks noRot="1" noChangeAspect="1" noMove="1" noResize="1" noEditPoints="1" noAdjustHandles="1" noChangeArrowheads="1" noChangeShapeType="1" noTextEdit="1"/>
                </p:cNvSpPr>
                <p:nvPr/>
              </p:nvSpPr>
              <p:spPr>
                <a:xfrm>
                  <a:off x="5326651" y="4022191"/>
                  <a:ext cx="414130"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B81EF67B-1D53-A94B-8607-B492BF4B9CBF}"/>
                    </a:ext>
                  </a:extLst>
                </p:cNvPr>
                <p:cNvSpPr txBox="1"/>
                <p:nvPr/>
              </p:nvSpPr>
              <p:spPr>
                <a:xfrm>
                  <a:off x="4495552" y="484382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39" name="TextBox 138">
                  <a:extLst>
                    <a:ext uri="{FF2B5EF4-FFF2-40B4-BE49-F238E27FC236}">
                      <a16:creationId xmlns:a16="http://schemas.microsoft.com/office/drawing/2014/main" id="{B81EF67B-1D53-A94B-8607-B492BF4B9CBF}"/>
                    </a:ext>
                  </a:extLst>
                </p:cNvPr>
                <p:cNvSpPr txBox="1">
                  <a:spLocks noRot="1" noChangeAspect="1" noMove="1" noResize="1" noEditPoints="1" noAdjustHandles="1" noChangeArrowheads="1" noChangeShapeType="1" noTextEdit="1"/>
                </p:cNvSpPr>
                <p:nvPr/>
              </p:nvSpPr>
              <p:spPr>
                <a:xfrm>
                  <a:off x="4495552" y="4843828"/>
                  <a:ext cx="414130"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76CB415F-46CF-114E-957B-639291F0C973}"/>
                    </a:ext>
                  </a:extLst>
                </p:cNvPr>
                <p:cNvSpPr txBox="1"/>
                <p:nvPr/>
              </p:nvSpPr>
              <p:spPr>
                <a:xfrm>
                  <a:off x="3283224" y="423200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oMath>
                    </m:oMathPara>
                  </a14:m>
                  <a:endParaRPr lang="en-US" baseline="-25000" dirty="0"/>
                </a:p>
              </p:txBody>
            </p:sp>
          </mc:Choice>
          <mc:Fallback xmlns="">
            <p:sp>
              <p:nvSpPr>
                <p:cNvPr id="140" name="TextBox 139">
                  <a:extLst>
                    <a:ext uri="{FF2B5EF4-FFF2-40B4-BE49-F238E27FC236}">
                      <a16:creationId xmlns:a16="http://schemas.microsoft.com/office/drawing/2014/main" id="{76CB415F-46CF-114E-957B-639291F0C973}"/>
                    </a:ext>
                  </a:extLst>
                </p:cNvPr>
                <p:cNvSpPr txBox="1">
                  <a:spLocks noRot="1" noChangeAspect="1" noMove="1" noResize="1" noEditPoints="1" noAdjustHandles="1" noChangeArrowheads="1" noChangeShapeType="1" noTextEdit="1"/>
                </p:cNvSpPr>
                <p:nvPr/>
              </p:nvSpPr>
              <p:spPr>
                <a:xfrm>
                  <a:off x="3283224" y="4232001"/>
                  <a:ext cx="41413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C50F2C7-CB93-6449-B7CC-A8F0F2E452FE}"/>
                    </a:ext>
                  </a:extLst>
                </p:cNvPr>
                <p:cNvSpPr txBox="1"/>
                <p:nvPr/>
              </p:nvSpPr>
              <p:spPr>
                <a:xfrm>
                  <a:off x="4935290" y="4491118"/>
                  <a:ext cx="1715875"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a14:m>
                  <a:r>
                    <a:rPr lang="en-US" dirty="0"/>
                    <a:t> or g</a:t>
                  </a:r>
                  <a:r>
                    <a:rPr lang="en-US" baseline="-25000" dirty="0"/>
                    <a:t>m</a:t>
                  </a:r>
                  <a:r>
                    <a:rPr lang="en-US" dirty="0"/>
                    <a:t>v</a:t>
                  </a:r>
                  <a:r>
                    <a:rPr lang="en-US" baseline="-25000" dirty="0"/>
                    <a:t>1</a:t>
                  </a:r>
                </a:p>
              </p:txBody>
            </p:sp>
          </mc:Choice>
          <mc:Fallback xmlns="">
            <p:sp>
              <p:nvSpPr>
                <p:cNvPr id="142" name="TextBox 141">
                  <a:extLst>
                    <a:ext uri="{FF2B5EF4-FFF2-40B4-BE49-F238E27FC236}">
                      <a16:creationId xmlns:a16="http://schemas.microsoft.com/office/drawing/2014/main" id="{2C50F2C7-CB93-6449-B7CC-A8F0F2E452FE}"/>
                    </a:ext>
                  </a:extLst>
                </p:cNvPr>
                <p:cNvSpPr txBox="1">
                  <a:spLocks noRot="1" noChangeAspect="1" noMove="1" noResize="1" noEditPoints="1" noAdjustHandles="1" noChangeArrowheads="1" noChangeShapeType="1" noTextEdit="1"/>
                </p:cNvSpPr>
                <p:nvPr/>
              </p:nvSpPr>
              <p:spPr>
                <a:xfrm>
                  <a:off x="4935290" y="4491118"/>
                  <a:ext cx="1715875" cy="369332"/>
                </a:xfrm>
                <a:prstGeom prst="rect">
                  <a:avLst/>
                </a:prstGeom>
                <a:blipFill>
                  <a:blip r:embed="rId2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629532D-5FC6-7443-9ACA-6998F9240BF6}"/>
                    </a:ext>
                  </a:extLst>
                </p:cNvPr>
                <p:cNvSpPr txBox="1"/>
                <p:nvPr/>
              </p:nvSpPr>
              <p:spPr>
                <a:xfrm>
                  <a:off x="3313736" y="3821976"/>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44" name="TextBox 143">
                  <a:extLst>
                    <a:ext uri="{FF2B5EF4-FFF2-40B4-BE49-F238E27FC236}">
                      <a16:creationId xmlns:a16="http://schemas.microsoft.com/office/drawing/2014/main" id="{7629532D-5FC6-7443-9ACA-6998F9240BF6}"/>
                    </a:ext>
                  </a:extLst>
                </p:cNvPr>
                <p:cNvSpPr txBox="1">
                  <a:spLocks noRot="1" noChangeAspect="1" noMove="1" noResize="1" noEditPoints="1" noAdjustHandles="1" noChangeArrowheads="1" noChangeShapeType="1" noTextEdit="1"/>
                </p:cNvSpPr>
                <p:nvPr/>
              </p:nvSpPr>
              <p:spPr>
                <a:xfrm>
                  <a:off x="3313736" y="3821976"/>
                  <a:ext cx="414130" cy="369332"/>
                </a:xfrm>
                <a:prstGeom prst="rect">
                  <a:avLst/>
                </a:prstGeom>
                <a:blipFill>
                  <a:blip r:embed="rId24"/>
                  <a:stretch>
                    <a:fillRect l="-882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8B1F11A2-B3C6-B240-8535-B1DEEB832F47}"/>
                    </a:ext>
                  </a:extLst>
                </p:cNvPr>
                <p:cNvSpPr txBox="1"/>
                <p:nvPr/>
              </p:nvSpPr>
              <p:spPr>
                <a:xfrm>
                  <a:off x="5346430" y="362535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45" name="TextBox 144">
                  <a:extLst>
                    <a:ext uri="{FF2B5EF4-FFF2-40B4-BE49-F238E27FC236}">
                      <a16:creationId xmlns:a16="http://schemas.microsoft.com/office/drawing/2014/main" id="{8B1F11A2-B3C6-B240-8535-B1DEEB832F47}"/>
                    </a:ext>
                  </a:extLst>
                </p:cNvPr>
                <p:cNvSpPr txBox="1">
                  <a:spLocks noRot="1" noChangeAspect="1" noMove="1" noResize="1" noEditPoints="1" noAdjustHandles="1" noChangeArrowheads="1" noChangeShapeType="1" noTextEdit="1"/>
                </p:cNvSpPr>
                <p:nvPr/>
              </p:nvSpPr>
              <p:spPr>
                <a:xfrm>
                  <a:off x="5346430" y="3625355"/>
                  <a:ext cx="414130" cy="369332"/>
                </a:xfrm>
                <a:prstGeom prst="rect">
                  <a:avLst/>
                </a:prstGeom>
                <a:blipFill>
                  <a:blip r:embed="rId25"/>
                  <a:stretch>
                    <a:fillRect l="-15152" t="-6452" b="-22581"/>
                  </a:stretch>
                </a:blipFill>
              </p:spPr>
              <p:txBody>
                <a:bodyPr/>
                <a:lstStyle/>
                <a:p>
                  <a:r>
                    <a:rPr lang="en-US">
                      <a:noFill/>
                    </a:rPr>
                    <a:t> </a:t>
                  </a:r>
                </a:p>
              </p:txBody>
            </p:sp>
          </mc:Fallback>
        </mc:AlternateContent>
        <p:cxnSp>
          <p:nvCxnSpPr>
            <p:cNvPr id="170" name="Straight Connector 169">
              <a:extLst>
                <a:ext uri="{FF2B5EF4-FFF2-40B4-BE49-F238E27FC236}">
                  <a16:creationId xmlns:a16="http://schemas.microsoft.com/office/drawing/2014/main" id="{C5BFE68E-39D7-7C4F-9C14-7B01865C9051}"/>
                </a:ext>
              </a:extLst>
            </p:cNvPr>
            <p:cNvCxnSpPr>
              <a:cxnSpLocks/>
            </p:cNvCxnSpPr>
            <p:nvPr/>
          </p:nvCxnSpPr>
          <p:spPr>
            <a:xfrm>
              <a:off x="3725959" y="4817703"/>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39336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672352" y="504007"/>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348816" y="1400322"/>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348816" y="1400322"/>
                <a:ext cx="8478597" cy="4765172"/>
              </a:xfrm>
              <a:prstGeom prst="rect">
                <a:avLst/>
              </a:prstGeom>
              <a:blipFill>
                <a:blip r:embed="rId3"/>
                <a:stretch>
                  <a:fillRect l="-448" t="-266"/>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10995" y="3939884"/>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21304518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108" name="Group 107">
            <a:extLst>
              <a:ext uri="{FF2B5EF4-FFF2-40B4-BE49-F238E27FC236}">
                <a16:creationId xmlns:a16="http://schemas.microsoft.com/office/drawing/2014/main" id="{52F91CE2-CEF1-5E42-B8FE-F572432CF2F9}"/>
              </a:ext>
            </a:extLst>
          </p:cNvPr>
          <p:cNvGrpSpPr/>
          <p:nvPr/>
        </p:nvGrpSpPr>
        <p:grpSpPr>
          <a:xfrm>
            <a:off x="326263" y="3466489"/>
            <a:ext cx="3950983" cy="3075226"/>
            <a:chOff x="7598228" y="2237006"/>
            <a:chExt cx="3950983" cy="3075226"/>
          </a:xfrm>
        </p:grpSpPr>
        <p:sp>
          <p:nvSpPr>
            <p:cNvPr id="33" name="TextBox 32">
              <a:extLst>
                <a:ext uri="{FF2B5EF4-FFF2-40B4-BE49-F238E27FC236}">
                  <a16:creationId xmlns:a16="http://schemas.microsoft.com/office/drawing/2014/main" id="{24EB9DA6-501F-7B49-A287-8D50128217A9}"/>
                </a:ext>
              </a:extLst>
            </p:cNvPr>
            <p:cNvSpPr txBox="1"/>
            <p:nvPr/>
          </p:nvSpPr>
          <p:spPr>
            <a:xfrm>
              <a:off x="9402269" y="2305677"/>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086589" y="2819400"/>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458203" y="2819400"/>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0743675" y="28302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534400" y="3581400"/>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157857" y="2749725"/>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000997" y="2832228"/>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063582" y="2837416"/>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8822610" y="2449286"/>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255317" y="2828827"/>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165244" y="2749725"/>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7935158" y="2760607"/>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154887" y="3537857"/>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134602" y="3581400"/>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0744203" y="3516087"/>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3" name="Group 82">
              <a:extLst>
                <a:ext uri="{FF2B5EF4-FFF2-40B4-BE49-F238E27FC236}">
                  <a16:creationId xmlns:a16="http://schemas.microsoft.com/office/drawing/2014/main" id="{2D72870D-1ADB-DA41-A1FE-E813A6FB7672}"/>
                </a:ext>
              </a:extLst>
            </p:cNvPr>
            <p:cNvGrpSpPr/>
            <p:nvPr/>
          </p:nvGrpSpPr>
          <p:grpSpPr>
            <a:xfrm>
              <a:off x="9078680" y="4093032"/>
              <a:ext cx="762000" cy="1219200"/>
              <a:chOff x="2362200" y="1905000"/>
              <a:chExt cx="762000" cy="1219200"/>
            </a:xfrm>
          </p:grpSpPr>
          <p:cxnSp>
            <p:nvCxnSpPr>
              <p:cNvPr id="84" name="Straight Connector 83">
                <a:extLst>
                  <a:ext uri="{FF2B5EF4-FFF2-40B4-BE49-F238E27FC236}">
                    <a16:creationId xmlns:a16="http://schemas.microsoft.com/office/drawing/2014/main" id="{444F5AF4-7759-074E-9214-3BC21285A584}"/>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3543B654-5902-FA48-AB60-C8047AC456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6F1EECC5-EA26-C943-8680-8965DC3618FD}"/>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65694454-F63A-0742-9C2F-FDE562B448A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B29C761F-6761-3442-93BA-B1D006D87D9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9" name="Straight Arrow Connector 88">
                <a:extLst>
                  <a:ext uri="{FF2B5EF4-FFF2-40B4-BE49-F238E27FC236}">
                    <a16:creationId xmlns:a16="http://schemas.microsoft.com/office/drawing/2014/main" id="{1DD2F248-4454-C145-B847-17401327203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0" name="TextBox 89">
                <a:extLst>
                  <a:ext uri="{FF2B5EF4-FFF2-40B4-BE49-F238E27FC236}">
                    <a16:creationId xmlns:a16="http://schemas.microsoft.com/office/drawing/2014/main" id="{74466A62-BC92-A04C-A411-7059651BFB9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1" name="TextBox 90">
                <a:extLst>
                  <a:ext uri="{FF2B5EF4-FFF2-40B4-BE49-F238E27FC236}">
                    <a16:creationId xmlns:a16="http://schemas.microsoft.com/office/drawing/2014/main" id="{CBAB3518-3771-184E-8401-BF218DAB05D8}"/>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92" name="TextBox 91">
                <a:extLst>
                  <a:ext uri="{FF2B5EF4-FFF2-40B4-BE49-F238E27FC236}">
                    <a16:creationId xmlns:a16="http://schemas.microsoft.com/office/drawing/2014/main" id="{45BEF5FE-014E-C44A-A5A5-059CB9600DD8}"/>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7892143" y="2760216"/>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7892143" y="2760216"/>
                  <a:ext cx="315158" cy="391902"/>
                </a:xfrm>
                <a:prstGeom prst="rect">
                  <a:avLst/>
                </a:prstGeom>
                <a:blipFill>
                  <a:blip r:embed="rId7"/>
                  <a:stretch>
                    <a:fillRect r="-38462"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099240" y="3107863"/>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099240" y="3107863"/>
                  <a:ext cx="315158" cy="391902"/>
                </a:xfrm>
                <a:prstGeom prst="rect">
                  <a:avLst/>
                </a:prstGeom>
                <a:blipFill>
                  <a:blip r:embed="rId8"/>
                  <a:stretch>
                    <a:fillRect r="-48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8730609" y="2237006"/>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8730609" y="2237006"/>
                  <a:ext cx="437621" cy="391902"/>
                </a:xfrm>
                <a:prstGeom prst="rect">
                  <a:avLst/>
                </a:prstGeom>
                <a:blipFill>
                  <a:blip r:embed="rId9"/>
                  <a:stretch>
                    <a:fillRect r="-11111"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0853051" y="2988819"/>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0853051" y="2988819"/>
                  <a:ext cx="315158" cy="369332"/>
                </a:xfrm>
                <a:prstGeom prst="rect">
                  <a:avLst/>
                </a:prstGeom>
                <a:blipFill>
                  <a:blip r:embed="rId10"/>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308778" y="3042549"/>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308778" y="3042549"/>
                  <a:ext cx="437621" cy="369332"/>
                </a:xfrm>
                <a:prstGeom prst="rect">
                  <a:avLst/>
                </a:prstGeom>
                <a:blipFill>
                  <a:blip r:embed="rId11"/>
                  <a:stretch>
                    <a:fillRect r="-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277089" y="3120628"/>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277089" y="3120628"/>
                  <a:ext cx="437621" cy="369332"/>
                </a:xfrm>
                <a:prstGeom prst="rect">
                  <a:avLst/>
                </a:prstGeom>
                <a:blipFill>
                  <a:blip r:embed="rId12"/>
                  <a:stretch>
                    <a:fillRect r="-69444" b="-6667"/>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179632" y="3505201"/>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179632" y="3413760"/>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7598228" y="256427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7598228" y="2564273"/>
                  <a:ext cx="31515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201397" y="265135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201397" y="2651357"/>
                  <a:ext cx="315158" cy="369332"/>
                </a:xfrm>
                <a:prstGeom prst="rect">
                  <a:avLst/>
                </a:prstGeom>
                <a:blipFill>
                  <a:blip r:embed="rId14"/>
                  <a:stretch>
                    <a:fillRect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234053" y="3271844"/>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234053" y="3271844"/>
                  <a:ext cx="315158" cy="369332"/>
                </a:xfrm>
                <a:prstGeom prst="rect">
                  <a:avLst/>
                </a:prstGeom>
                <a:blipFill>
                  <a:blip r:embed="rId15"/>
                  <a:stretch>
                    <a:fillRect/>
                  </a:stretch>
                </a:blipFill>
              </p:spPr>
              <p:txBody>
                <a:bodyPr/>
                <a:lstStyle/>
                <a:p>
                  <a:r>
                    <a:rPr lang="en-US">
                      <a:noFill/>
                    </a:rPr>
                    <a:t> </a:t>
                  </a:r>
                </a:p>
              </p:txBody>
            </p:sp>
          </mc:Fallback>
        </mc:AlternateContent>
      </p:grpSp>
      <p:grpSp>
        <p:nvGrpSpPr>
          <p:cNvPr id="226" name="Group 225">
            <a:extLst>
              <a:ext uri="{FF2B5EF4-FFF2-40B4-BE49-F238E27FC236}">
                <a16:creationId xmlns:a16="http://schemas.microsoft.com/office/drawing/2014/main" id="{3ADD3620-8512-6A44-BEE8-9CFC7F4E8F6F}"/>
              </a:ext>
            </a:extLst>
          </p:cNvPr>
          <p:cNvGrpSpPr/>
          <p:nvPr/>
        </p:nvGrpSpPr>
        <p:grpSpPr>
          <a:xfrm>
            <a:off x="8485275" y="910961"/>
            <a:ext cx="3143412" cy="4414103"/>
            <a:chOff x="6837317" y="1054506"/>
            <a:chExt cx="3669662" cy="4966551"/>
          </a:xfrm>
        </p:grpSpPr>
        <p:sp>
          <p:nvSpPr>
            <p:cNvPr id="110" name="TextBox 109">
              <a:extLst>
                <a:ext uri="{FF2B5EF4-FFF2-40B4-BE49-F238E27FC236}">
                  <a16:creationId xmlns:a16="http://schemas.microsoft.com/office/drawing/2014/main" id="{ADCDF9CF-CDD3-8B4C-9524-D04F12D790A5}"/>
                </a:ext>
              </a:extLst>
            </p:cNvPr>
            <p:cNvSpPr txBox="1"/>
            <p:nvPr/>
          </p:nvSpPr>
          <p:spPr>
            <a:xfrm>
              <a:off x="7020267" y="1054506"/>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7884065" y="2799211"/>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6" name="Straight Connector 115">
              <a:extLst>
                <a:ext uri="{FF2B5EF4-FFF2-40B4-BE49-F238E27FC236}">
                  <a16:creationId xmlns:a16="http://schemas.microsoft.com/office/drawing/2014/main" id="{39D48FA9-9E50-2C4D-A6A7-09E9C69225C2}"/>
                </a:ext>
              </a:extLst>
            </p:cNvPr>
            <p:cNvCxnSpPr/>
            <p:nvPr/>
          </p:nvCxnSpPr>
          <p:spPr>
            <a:xfrm flipV="1">
              <a:off x="9140402" y="362622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A29A25FB-1C17-244D-A92F-6A3EED04E651}"/>
                </a:ext>
              </a:extLst>
            </p:cNvPr>
            <p:cNvGrpSpPr/>
            <p:nvPr/>
          </p:nvGrpSpPr>
          <p:grpSpPr>
            <a:xfrm>
              <a:off x="8368479" y="2565289"/>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8335827" y="3882047"/>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8338640" y="3104013"/>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A7FCD7A-7961-A645-98A6-1B5ED8DEE51C}"/>
                    </a:ext>
                  </a:extLst>
                </p:cNvPr>
                <p:cNvSpPr txBox="1"/>
                <p:nvPr/>
              </p:nvSpPr>
              <p:spPr>
                <a:xfrm>
                  <a:off x="9870707" y="38994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36" name="TextBox 135">
                  <a:extLst>
                    <a:ext uri="{FF2B5EF4-FFF2-40B4-BE49-F238E27FC236}">
                      <a16:creationId xmlns:a16="http://schemas.microsoft.com/office/drawing/2014/main" id="{BA7FCD7A-7961-A645-98A6-1B5ED8DEE51C}"/>
                    </a:ext>
                  </a:extLst>
                </p:cNvPr>
                <p:cNvSpPr txBox="1">
                  <a:spLocks noRot="1" noChangeAspect="1" noMove="1" noResize="1" noEditPoints="1" noAdjustHandles="1" noChangeArrowheads="1" noChangeShapeType="1" noTextEdit="1"/>
                </p:cNvSpPr>
                <p:nvPr/>
              </p:nvSpPr>
              <p:spPr>
                <a:xfrm>
                  <a:off x="9870707" y="3899470"/>
                  <a:ext cx="633999" cy="369332"/>
                </a:xfrm>
                <a:prstGeom prst="rect">
                  <a:avLst/>
                </a:prstGeom>
                <a:blipFill>
                  <a:blip r:embed="rId16"/>
                  <a:stretch>
                    <a:fillRect/>
                  </a:stretch>
                </a:blipFill>
              </p:spPr>
              <p:txBody>
                <a:bodyPr/>
                <a:lstStyle/>
                <a:p>
                  <a:r>
                    <a:rPr lang="en-US">
                      <a:noFill/>
                    </a:rPr>
                    <a:t> </a:t>
                  </a:r>
                </a:p>
              </p:txBody>
            </p:sp>
          </mc:Fallback>
        </mc:AlternateContent>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9348201" y="2189808"/>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054281" y="18241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8335823" y="31848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7620183" y="3114898"/>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9819095" y="2505298"/>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054277" y="37182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5" name="Straight Connector 194">
              <a:extLst>
                <a:ext uri="{FF2B5EF4-FFF2-40B4-BE49-F238E27FC236}">
                  <a16:creationId xmlns:a16="http://schemas.microsoft.com/office/drawing/2014/main" id="{E111496D-0CF3-E040-B12E-EE575A524C07}"/>
                </a:ext>
              </a:extLst>
            </p:cNvPr>
            <p:cNvCxnSpPr/>
            <p:nvPr/>
          </p:nvCxnSpPr>
          <p:spPr>
            <a:xfrm flipV="1">
              <a:off x="8401849" y="182414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Freeform 12">
              <a:extLst>
                <a:ext uri="{FF2B5EF4-FFF2-40B4-BE49-F238E27FC236}">
                  <a16:creationId xmlns:a16="http://schemas.microsoft.com/office/drawing/2014/main" id="{D7E85D72-8E0E-0044-B418-91817A45F2B2}"/>
                </a:ext>
              </a:extLst>
            </p:cNvPr>
            <p:cNvSpPr>
              <a:spLocks noChangeAspect="1"/>
            </p:cNvSpPr>
            <p:nvPr/>
          </p:nvSpPr>
          <p:spPr bwMode="auto">
            <a:xfrm>
              <a:off x="8335819" y="24119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064204" y="4453538"/>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00" name="Group 210">
              <a:extLst>
                <a:ext uri="{FF2B5EF4-FFF2-40B4-BE49-F238E27FC236}">
                  <a16:creationId xmlns:a16="http://schemas.microsoft.com/office/drawing/2014/main" id="{7F199E07-6FE8-6A40-958A-56FB5416BDDC}"/>
                </a:ext>
              </a:extLst>
            </p:cNvPr>
            <p:cNvGrpSpPr>
              <a:grpSpLocks/>
            </p:cNvGrpSpPr>
            <p:nvPr/>
          </p:nvGrpSpPr>
          <p:grpSpPr bwMode="auto">
            <a:xfrm>
              <a:off x="9582588" y="3628952"/>
              <a:ext cx="304800" cy="762000"/>
              <a:chOff x="3216" y="1728"/>
              <a:chExt cx="192" cy="480"/>
            </a:xfrm>
          </p:grpSpPr>
          <p:sp>
            <p:nvSpPr>
              <p:cNvPr id="201" name="Line 8">
                <a:extLst>
                  <a:ext uri="{FF2B5EF4-FFF2-40B4-BE49-F238E27FC236}">
                    <a16:creationId xmlns:a16="http://schemas.microsoft.com/office/drawing/2014/main" id="{5FD05945-E831-5E4E-9CCE-C3AEFE5BE3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9">
                <a:extLst>
                  <a:ext uri="{FF2B5EF4-FFF2-40B4-BE49-F238E27FC236}">
                    <a16:creationId xmlns:a16="http://schemas.microsoft.com/office/drawing/2014/main" id="{A25B834C-E881-B44C-AB97-BCFBBD22566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10">
                <a:extLst>
                  <a:ext uri="{FF2B5EF4-FFF2-40B4-BE49-F238E27FC236}">
                    <a16:creationId xmlns:a16="http://schemas.microsoft.com/office/drawing/2014/main" id="{9A76B5CB-3FF8-5946-A050-B8DD91F623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1">
                <a:extLst>
                  <a:ext uri="{FF2B5EF4-FFF2-40B4-BE49-F238E27FC236}">
                    <a16:creationId xmlns:a16="http://schemas.microsoft.com/office/drawing/2014/main" id="{5D93E6D7-6AC5-874B-8739-2D239E3DB9A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 name="Group 220">
              <a:extLst>
                <a:ext uri="{FF2B5EF4-FFF2-40B4-BE49-F238E27FC236}">
                  <a16:creationId xmlns:a16="http://schemas.microsoft.com/office/drawing/2014/main" id="{C2041790-7DEB-4C48-AB4D-4BAE2D95F66F}"/>
                </a:ext>
              </a:extLst>
            </p:cNvPr>
            <p:cNvGrpSpPr>
              <a:grpSpLocks/>
            </p:cNvGrpSpPr>
            <p:nvPr/>
          </p:nvGrpSpPr>
          <p:grpSpPr bwMode="auto">
            <a:xfrm>
              <a:off x="9662920" y="4344681"/>
              <a:ext cx="152400" cy="304800"/>
              <a:chOff x="3264" y="3072"/>
              <a:chExt cx="96" cy="192"/>
            </a:xfrm>
          </p:grpSpPr>
          <p:sp>
            <p:nvSpPr>
              <p:cNvPr id="206" name="Line 17">
                <a:extLst>
                  <a:ext uri="{FF2B5EF4-FFF2-40B4-BE49-F238E27FC236}">
                    <a16:creationId xmlns:a16="http://schemas.microsoft.com/office/drawing/2014/main" id="{A8953E4C-E001-8641-B13F-E5B4216FDD7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7" name="Freeform 18">
                <a:extLst>
                  <a:ext uri="{FF2B5EF4-FFF2-40B4-BE49-F238E27FC236}">
                    <a16:creationId xmlns:a16="http://schemas.microsoft.com/office/drawing/2014/main" id="{96CD224D-E01A-0D4A-A336-43D183FB76B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9291051" y="2745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9291051" y="2745566"/>
                  <a:ext cx="633999"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7745362" y="33452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7745362" y="3345248"/>
                  <a:ext cx="633999"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8452931" y="353945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8452931" y="3539456"/>
                  <a:ext cx="633999"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1ADCE9AF-8DAF-C14C-B6F8-5C1181E30568}"/>
                    </a:ext>
                  </a:extLst>
                </p:cNvPr>
                <p:cNvSpPr txBox="1"/>
                <p:nvPr/>
              </p:nvSpPr>
              <p:spPr>
                <a:xfrm>
                  <a:off x="7896125" y="259049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1" name="TextBox 210">
                  <a:extLst>
                    <a:ext uri="{FF2B5EF4-FFF2-40B4-BE49-F238E27FC236}">
                      <a16:creationId xmlns:a16="http://schemas.microsoft.com/office/drawing/2014/main" id="{1ADCE9AF-8DAF-C14C-B6F8-5C1181E30568}"/>
                    </a:ext>
                  </a:extLst>
                </p:cNvPr>
                <p:cNvSpPr txBox="1">
                  <a:spLocks noRot="1" noChangeAspect="1" noMove="1" noResize="1" noEditPoints="1" noAdjustHandles="1" noChangeArrowheads="1" noChangeShapeType="1" noTextEdit="1"/>
                </p:cNvSpPr>
                <p:nvPr/>
              </p:nvSpPr>
              <p:spPr>
                <a:xfrm>
                  <a:off x="7896125" y="2590498"/>
                  <a:ext cx="633999" cy="369332"/>
                </a:xfrm>
                <a:prstGeom prst="rect">
                  <a:avLst/>
                </a:prstGeom>
                <a:blipFill>
                  <a:blip r:embed="rId20"/>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8659225" y="396436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8659225" y="3964365"/>
                  <a:ext cx="63399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9181321" y="19723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9181321" y="1972340"/>
                  <a:ext cx="633999" cy="369332"/>
                </a:xfrm>
                <a:prstGeom prst="rect">
                  <a:avLst/>
                </a:prstGeom>
                <a:blipFill>
                  <a:blip r:embed="rId22"/>
                  <a:stretch>
                    <a:fillRect/>
                  </a:stretch>
                </a:blipFill>
              </p:spPr>
              <p:txBody>
                <a:bodyPr/>
                <a:lstStyle/>
                <a:p>
                  <a:r>
                    <a:rPr lang="en-US">
                      <a:noFill/>
                    </a:rPr>
                    <a:t> </a:t>
                  </a:r>
                </a:p>
              </p:txBody>
            </p:sp>
          </mc:Fallback>
        </mc:AlternateContent>
        <p:cxnSp>
          <p:nvCxnSpPr>
            <p:cNvPr id="214" name="Straight Connector 213">
              <a:extLst>
                <a:ext uri="{FF2B5EF4-FFF2-40B4-BE49-F238E27FC236}">
                  <a16:creationId xmlns:a16="http://schemas.microsoft.com/office/drawing/2014/main" id="{44613279-611A-3F4A-8578-9485D9ABA359}"/>
                </a:ext>
              </a:extLst>
            </p:cNvPr>
            <p:cNvCxnSpPr>
              <a:cxnSpLocks/>
            </p:cNvCxnSpPr>
            <p:nvPr/>
          </p:nvCxnSpPr>
          <p:spPr>
            <a:xfrm flipV="1">
              <a:off x="8778985" y="1565831"/>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8748525" y="1508839"/>
              <a:ext cx="152400" cy="152400"/>
              <a:chOff x="1392"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92"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19" name="Straight Connector 218">
              <a:extLst>
                <a:ext uri="{FF2B5EF4-FFF2-40B4-BE49-F238E27FC236}">
                  <a16:creationId xmlns:a16="http://schemas.microsoft.com/office/drawing/2014/main" id="{D851B3E7-83B5-A944-BB29-3970652B9197}"/>
                </a:ext>
              </a:extLst>
            </p:cNvPr>
            <p:cNvCxnSpPr>
              <a:cxnSpLocks/>
            </p:cNvCxnSpPr>
            <p:nvPr/>
          </p:nvCxnSpPr>
          <p:spPr>
            <a:xfrm flipV="1">
              <a:off x="8408481" y="1835462"/>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7563799" y="279188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7563799" y="2791885"/>
                  <a:ext cx="63399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9872980" y="232403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9872980" y="2324032"/>
                  <a:ext cx="633999"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8935393" y="134994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8935393" y="1349947"/>
                  <a:ext cx="633999"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9E3006CB-5730-B949-94FA-B5C0B440903D}"/>
                    </a:ext>
                  </a:extLst>
                </p:cNvPr>
                <p:cNvSpPr txBox="1"/>
                <p:nvPr/>
              </p:nvSpPr>
              <p:spPr>
                <a:xfrm>
                  <a:off x="6837317" y="4783757"/>
                  <a:ext cx="3514990" cy="123730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i="1" dirty="0">
                      <a:latin typeface="Cambria Math" panose="02040503050406030204" pitchFamily="18" charset="0"/>
                    </a:rPr>
                    <a:t> </a:t>
                  </a:r>
                  <a:r>
                    <a:rPr lang="en-US" dirty="0"/>
                    <a:t>provides bias</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b="0" i="1" smtClean="0">
                              <a:latin typeface="Cambria Math" panose="02040503050406030204" pitchFamily="18" charset="0"/>
                              <a:ea typeface="Cambria Math" panose="02040503050406030204" pitchFamily="18" charset="0"/>
                            </a:rPr>
                            <m:t>)</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0</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𝐺𝐷</m:t>
                              </m:r>
                            </m:sub>
                          </m:sSub>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𝑜𝑢𝑡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i="1">
                              <a:latin typeface="Cambria Math" panose="02040503050406030204" pitchFamily="18" charset="0"/>
                              <a:ea typeface="Cambria Math" panose="02040503050406030204" pitchFamily="18" charset="0"/>
                            </a:rPr>
                            <m:t>)</m:t>
                          </m:r>
                        </m:den>
                      </m:f>
                    </m:oMath>
                  </a14:m>
                  <a:endParaRPr lang="en-US" dirty="0"/>
                </a:p>
              </p:txBody>
            </p:sp>
          </mc:Choice>
          <mc:Fallback xmlns="">
            <p:sp>
              <p:nvSpPr>
                <p:cNvPr id="225" name="TextBox 224">
                  <a:extLst>
                    <a:ext uri="{FF2B5EF4-FFF2-40B4-BE49-F238E27FC236}">
                      <a16:creationId xmlns:a16="http://schemas.microsoft.com/office/drawing/2014/main" id="{9E3006CB-5730-B949-94FA-B5C0B440903D}"/>
                    </a:ext>
                  </a:extLst>
                </p:cNvPr>
                <p:cNvSpPr txBox="1">
                  <a:spLocks noRot="1" noChangeAspect="1" noMove="1" noResize="1" noEditPoints="1" noAdjustHandles="1" noChangeArrowheads="1" noChangeShapeType="1" noTextEdit="1"/>
                </p:cNvSpPr>
                <p:nvPr/>
              </p:nvSpPr>
              <p:spPr>
                <a:xfrm>
                  <a:off x="6837317" y="4783757"/>
                  <a:ext cx="3514990" cy="1237300"/>
                </a:xfrm>
                <a:prstGeom prst="rect">
                  <a:avLst/>
                </a:prstGeom>
                <a:blipFill>
                  <a:blip r:embed="rId26"/>
                  <a:stretch>
                    <a:fillRect l="-1261" t="-2273" b="-10113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167117" y="1291678"/>
                <a:ext cx="3833856" cy="199906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oMath>
                </a14:m>
                <a:endParaRPr lang="en-US" dirty="0"/>
              </a:p>
              <a:p>
                <a:pPr marL="285750" indent="-285750">
                  <a:buFont typeface="Arial" panose="020B0604020202020204" pitchFamily="34" charset="0"/>
                  <a:buChar char="•"/>
                </a:pP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𝐺𝑆</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𝑑</m:t>
                        </m:r>
                      </m:sub>
                    </m:sSub>
                  </m:oMath>
                </a14:m>
                <a:r>
                  <a:rPr lang="en-US" dirty="0"/>
                  <a:t>,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oMath>
                </a14:m>
                <a:endParaRPr lang="en-US"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67117" y="1291678"/>
                <a:ext cx="3833856" cy="1999067"/>
              </a:xfrm>
              <a:prstGeom prst="rect">
                <a:avLst/>
              </a:prstGeom>
              <a:blipFill>
                <a:blip r:embed="rId27"/>
                <a:stretch>
                  <a:fillRect l="-660"/>
                </a:stretch>
              </a:blipFill>
            </p:spPr>
            <p:txBody>
              <a:bodyPr/>
              <a:lstStyle/>
              <a:p>
                <a:r>
                  <a:rPr lang="en-US">
                    <a:noFill/>
                  </a:rPr>
                  <a:t> </a:t>
                </a:r>
              </a:p>
            </p:txBody>
          </p:sp>
        </mc:Fallback>
      </mc:AlternateContent>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52320" y="1507181"/>
            <a:ext cx="3581630" cy="217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966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921166" y="1721915"/>
                <a:ext cx="4679130" cy="385183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r>
                  <a:rPr lang="en-US" dirty="0"/>
                  <a:t>Equivalent for FET: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4</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4</m:t>
                                </m:r>
                              </m:sub>
                            </m:sSub>
                          </m:den>
                        </m:f>
                      </m:den>
                    </m:f>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3</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921166" y="1721915"/>
                <a:ext cx="4679130" cy="3851834"/>
              </a:xfrm>
              <a:prstGeom prst="rect">
                <a:avLst/>
              </a:prstGeom>
              <a:blipFill>
                <a:blip r:embed="rId3"/>
                <a:stretch>
                  <a:fillRect l="-811" t="-65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CB1D9292-2917-9247-9B33-A42D3B67ADAE}"/>
              </a:ext>
            </a:extLst>
          </p:cNvPr>
          <p:cNvGrpSpPr/>
          <p:nvPr/>
        </p:nvGrpSpPr>
        <p:grpSpPr>
          <a:xfrm>
            <a:off x="9111651" y="586727"/>
            <a:ext cx="2561951" cy="2590527"/>
            <a:chOff x="8421173" y="771524"/>
            <a:chExt cx="2875687" cy="3419926"/>
          </a:xfrm>
        </p:grpSpPr>
        <p:sp>
          <p:nvSpPr>
            <p:cNvPr id="110" name="TextBox 109">
              <a:extLst>
                <a:ext uri="{FF2B5EF4-FFF2-40B4-BE49-F238E27FC236}">
                  <a16:creationId xmlns:a16="http://schemas.microsoft.com/office/drawing/2014/main" id="{ADCDF9CF-CDD3-8B4C-9524-D04F12D790A5}"/>
                </a:ext>
              </a:extLst>
            </p:cNvPr>
            <p:cNvSpPr txBox="1"/>
            <p:nvPr/>
          </p:nvSpPr>
          <p:spPr>
            <a:xfrm>
              <a:off x="8968611" y="771524"/>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8790315" y="2232323"/>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5" name="Group 124">
              <a:extLst>
                <a:ext uri="{FF2B5EF4-FFF2-40B4-BE49-F238E27FC236}">
                  <a16:creationId xmlns:a16="http://schemas.microsoft.com/office/drawing/2014/main" id="{A29A25FB-1C17-244D-A92F-6A3EED04E651}"/>
                </a:ext>
              </a:extLst>
            </p:cNvPr>
            <p:cNvGrpSpPr/>
            <p:nvPr/>
          </p:nvGrpSpPr>
          <p:grpSpPr>
            <a:xfrm>
              <a:off x="9274729" y="1998401"/>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9242077" y="3315159"/>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9244890" y="2537125"/>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10254451" y="1622920"/>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960531" y="1257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9242073" y="26179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8526433" y="2538866"/>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10725345" y="1929266"/>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960527" y="31513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970454" y="3886650"/>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10073390" y="204033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10073390" y="2040331"/>
                  <a:ext cx="633999" cy="369332"/>
                </a:xfrm>
                <a:prstGeom prst="rect">
                  <a:avLst/>
                </a:prstGeom>
                <a:blipFill>
                  <a:blip r:embed="rId4"/>
                  <a:stretch>
                    <a:fillRect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8642147" y="2686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8642147" y="2686877"/>
                  <a:ext cx="633999" cy="369332"/>
                </a:xfrm>
                <a:prstGeom prst="rect">
                  <a:avLst/>
                </a:prstGeom>
                <a:blipFill>
                  <a:blip r:embed="rId5"/>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9359181" y="297256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9359181" y="2972568"/>
                  <a:ext cx="633999" cy="369332"/>
                </a:xfrm>
                <a:prstGeom prst="rect">
                  <a:avLst/>
                </a:prstGeom>
                <a:blipFill>
                  <a:blip r:embed="rId6"/>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9565475" y="33974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9565475" y="3397477"/>
                  <a:ext cx="633999" cy="369332"/>
                </a:xfrm>
                <a:prstGeom prst="rect">
                  <a:avLst/>
                </a:prstGeom>
                <a:blipFill>
                  <a:blip r:embed="rId7"/>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10087571" y="14054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10087571" y="1405452"/>
                  <a:ext cx="633999" cy="369332"/>
                </a:xfrm>
                <a:prstGeom prst="rect">
                  <a:avLst/>
                </a:prstGeom>
                <a:blipFill>
                  <a:blip r:embed="rId8"/>
                  <a:stretch>
                    <a:fillRect b="-26087"/>
                  </a:stretch>
                </a:blipFill>
              </p:spPr>
              <p:txBody>
                <a:bodyPr/>
                <a:lstStyle/>
                <a:p>
                  <a:r>
                    <a:rPr lang="en-US">
                      <a:noFill/>
                    </a:rPr>
                    <a:t> </a:t>
                  </a:r>
                </a:p>
              </p:txBody>
            </p:sp>
          </mc:Fallback>
        </mc:AlternateContent>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9960527" y="1180428"/>
              <a:ext cx="152400" cy="152400"/>
              <a:chOff x="1344"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8421173" y="214106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8421173" y="2141068"/>
                  <a:ext cx="633999" cy="369332"/>
                </a:xfrm>
                <a:prstGeom prst="rect">
                  <a:avLst/>
                </a:prstGeom>
                <a:blipFill>
                  <a:blip r:embed="rId9"/>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10658307" y="1536861"/>
                  <a:ext cx="415432" cy="4875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10658307" y="1536861"/>
                  <a:ext cx="415432" cy="4875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10037181" y="10746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10037181" y="1074640"/>
                  <a:ext cx="633999" cy="369332"/>
                </a:xfrm>
                <a:prstGeom prst="rect">
                  <a:avLst/>
                </a:prstGeom>
                <a:blipFill>
                  <a:blip r:embed="rId11"/>
                  <a:stretch>
                    <a:fillRect b="-21739"/>
                  </a:stretch>
                </a:blipFill>
              </p:spPr>
              <p:txBody>
                <a:bodyPr/>
                <a:lstStyle/>
                <a:p>
                  <a:r>
                    <a:rPr lang="en-US">
                      <a:noFill/>
                    </a:rPr>
                    <a:t> </a:t>
                  </a:r>
                </a:p>
              </p:txBody>
            </p:sp>
          </mc:Fallback>
        </mc:AlternateContent>
        <p:sp>
          <p:nvSpPr>
            <p:cNvPr id="150" name="Freeform 12">
              <a:extLst>
                <a:ext uri="{FF2B5EF4-FFF2-40B4-BE49-F238E27FC236}">
                  <a16:creationId xmlns:a16="http://schemas.microsoft.com/office/drawing/2014/main" id="{761EDCA3-03D1-2742-A8CB-02B3E5F073B5}"/>
                </a:ext>
              </a:extLst>
            </p:cNvPr>
            <p:cNvSpPr>
              <a:spLocks noChangeAspect="1"/>
            </p:cNvSpPr>
            <p:nvPr/>
          </p:nvSpPr>
          <p:spPr bwMode="auto">
            <a:xfrm>
              <a:off x="10536285" y="19889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1" name="Group 220">
              <a:extLst>
                <a:ext uri="{FF2B5EF4-FFF2-40B4-BE49-F238E27FC236}">
                  <a16:creationId xmlns:a16="http://schemas.microsoft.com/office/drawing/2014/main" id="{7EE026A0-6B28-454E-A63B-27600D4BE4EC}"/>
                </a:ext>
              </a:extLst>
            </p:cNvPr>
            <p:cNvGrpSpPr>
              <a:grpSpLocks/>
            </p:cNvGrpSpPr>
            <p:nvPr/>
          </p:nvGrpSpPr>
          <p:grpSpPr bwMode="auto">
            <a:xfrm>
              <a:off x="10546212" y="2724199"/>
              <a:ext cx="152400" cy="304800"/>
              <a:chOff x="3264" y="3072"/>
              <a:chExt cx="96" cy="192"/>
            </a:xfrm>
          </p:grpSpPr>
          <p:sp>
            <p:nvSpPr>
              <p:cNvPr id="152" name="Line 17">
                <a:extLst>
                  <a:ext uri="{FF2B5EF4-FFF2-40B4-BE49-F238E27FC236}">
                    <a16:creationId xmlns:a16="http://schemas.microsoft.com/office/drawing/2014/main" id="{535676C9-EC42-3D4A-A0D1-5C504FAF458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3" name="Freeform 18">
                <a:extLst>
                  <a:ext uri="{FF2B5EF4-FFF2-40B4-BE49-F238E27FC236}">
                    <a16:creationId xmlns:a16="http://schemas.microsoft.com/office/drawing/2014/main" id="{BD2E5CB7-8644-4A45-AA8E-D56443561B7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00AAA7B9-BA30-504B-94CB-7CEE10DE2252}"/>
                    </a:ext>
                  </a:extLst>
                </p:cNvPr>
                <p:cNvSpPr txBox="1"/>
                <p:nvPr/>
              </p:nvSpPr>
              <p:spPr>
                <a:xfrm>
                  <a:off x="10662861" y="217512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oMath>
                    </m:oMathPara>
                  </a14:m>
                  <a:endParaRPr lang="en-US" dirty="0"/>
                </a:p>
              </p:txBody>
            </p:sp>
          </mc:Choice>
          <mc:Fallback xmlns="">
            <p:sp>
              <p:nvSpPr>
                <p:cNvPr id="154" name="TextBox 153">
                  <a:extLst>
                    <a:ext uri="{FF2B5EF4-FFF2-40B4-BE49-F238E27FC236}">
                      <a16:creationId xmlns:a16="http://schemas.microsoft.com/office/drawing/2014/main" id="{00AAA7B9-BA30-504B-94CB-7CEE10DE2252}"/>
                    </a:ext>
                  </a:extLst>
                </p:cNvPr>
                <p:cNvSpPr txBox="1">
                  <a:spLocks noRot="1" noChangeAspect="1" noMove="1" noResize="1" noEditPoints="1" noAdjustHandles="1" noChangeArrowheads="1" noChangeShapeType="1" noTextEdit="1"/>
                </p:cNvSpPr>
                <p:nvPr/>
              </p:nvSpPr>
              <p:spPr>
                <a:xfrm>
                  <a:off x="10662861" y="2175123"/>
                  <a:ext cx="633999" cy="369332"/>
                </a:xfrm>
                <a:prstGeom prst="rect">
                  <a:avLst/>
                </a:prstGeom>
                <a:blipFill>
                  <a:blip r:embed="rId12"/>
                  <a:stretch>
                    <a:fillRect b="-30435"/>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1BBEF724-F722-5947-87E9-83CFD03641A7}"/>
              </a:ext>
            </a:extLst>
          </p:cNvPr>
          <p:cNvGrpSpPr/>
          <p:nvPr/>
        </p:nvGrpSpPr>
        <p:grpSpPr>
          <a:xfrm>
            <a:off x="9306390" y="3677541"/>
            <a:ext cx="2432447" cy="2785998"/>
            <a:chOff x="5712261" y="923924"/>
            <a:chExt cx="2751134" cy="3419926"/>
          </a:xfrm>
        </p:grpSpPr>
        <p:sp>
          <p:nvSpPr>
            <p:cNvPr id="155" name="TextBox 154">
              <a:extLst>
                <a:ext uri="{FF2B5EF4-FFF2-40B4-BE49-F238E27FC236}">
                  <a16:creationId xmlns:a16="http://schemas.microsoft.com/office/drawing/2014/main" id="{28A691DA-9863-8E49-ADAB-B44F6E13B835}"/>
                </a:ext>
              </a:extLst>
            </p:cNvPr>
            <p:cNvSpPr txBox="1"/>
            <p:nvPr/>
          </p:nvSpPr>
          <p:spPr>
            <a:xfrm>
              <a:off x="6231507" y="923924"/>
              <a:ext cx="1933286" cy="369332"/>
            </a:xfrm>
            <a:prstGeom prst="rect">
              <a:avLst/>
            </a:prstGeom>
            <a:noFill/>
          </p:spPr>
          <p:txBody>
            <a:bodyPr wrap="none" rtlCol="0">
              <a:spAutoFit/>
            </a:bodyPr>
            <a:lstStyle/>
            <a:p>
              <a:r>
                <a:rPr lang="en-US" dirty="0"/>
                <a:t>FET common drain</a:t>
              </a:r>
            </a:p>
          </p:txBody>
        </p:sp>
        <p:grpSp>
          <p:nvGrpSpPr>
            <p:cNvPr id="156" name="Group 210">
              <a:extLst>
                <a:ext uri="{FF2B5EF4-FFF2-40B4-BE49-F238E27FC236}">
                  <a16:creationId xmlns:a16="http://schemas.microsoft.com/office/drawing/2014/main" id="{A3E59127-1950-5444-9D3B-9895747A8F24}"/>
                </a:ext>
              </a:extLst>
            </p:cNvPr>
            <p:cNvGrpSpPr>
              <a:grpSpLocks/>
            </p:cNvGrpSpPr>
            <p:nvPr/>
          </p:nvGrpSpPr>
          <p:grpSpPr bwMode="auto">
            <a:xfrm rot="5400000">
              <a:off x="6053211" y="2384723"/>
              <a:ext cx="304800" cy="762000"/>
              <a:chOff x="3216" y="1728"/>
              <a:chExt cx="192" cy="480"/>
            </a:xfrm>
          </p:grpSpPr>
          <p:sp>
            <p:nvSpPr>
              <p:cNvPr id="157" name="Line 8">
                <a:extLst>
                  <a:ext uri="{FF2B5EF4-FFF2-40B4-BE49-F238E27FC236}">
                    <a16:creationId xmlns:a16="http://schemas.microsoft.com/office/drawing/2014/main" id="{16F71D07-5643-084C-9864-9E164AF46E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9">
                <a:extLst>
                  <a:ext uri="{FF2B5EF4-FFF2-40B4-BE49-F238E27FC236}">
                    <a16:creationId xmlns:a16="http://schemas.microsoft.com/office/drawing/2014/main" id="{59DA2155-FE53-DA47-A887-E37A182DB4A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
                <a:extLst>
                  <a:ext uri="{FF2B5EF4-FFF2-40B4-BE49-F238E27FC236}">
                    <a16:creationId xmlns:a16="http://schemas.microsoft.com/office/drawing/2014/main" id="{ED6FCC33-DDE5-844F-8579-B02CE84F34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1">
                <a:extLst>
                  <a:ext uri="{FF2B5EF4-FFF2-40B4-BE49-F238E27FC236}">
                    <a16:creationId xmlns:a16="http://schemas.microsoft.com/office/drawing/2014/main" id="{6A3E4709-EF8A-7E4B-807D-AAF651D759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1" name="Group 160">
              <a:extLst>
                <a:ext uri="{FF2B5EF4-FFF2-40B4-BE49-F238E27FC236}">
                  <a16:creationId xmlns:a16="http://schemas.microsoft.com/office/drawing/2014/main" id="{8D1E7E17-6967-2547-9E81-30ED622A52DA}"/>
                </a:ext>
              </a:extLst>
            </p:cNvPr>
            <p:cNvGrpSpPr/>
            <p:nvPr/>
          </p:nvGrpSpPr>
          <p:grpSpPr>
            <a:xfrm>
              <a:off x="6537625" y="2150801"/>
              <a:ext cx="762000" cy="1219200"/>
              <a:chOff x="2362200" y="1905000"/>
              <a:chExt cx="762000" cy="1219200"/>
            </a:xfrm>
          </p:grpSpPr>
          <p:cxnSp>
            <p:nvCxnSpPr>
              <p:cNvPr id="162" name="Straight Connector 161">
                <a:extLst>
                  <a:ext uri="{FF2B5EF4-FFF2-40B4-BE49-F238E27FC236}">
                    <a16:creationId xmlns:a16="http://schemas.microsoft.com/office/drawing/2014/main" id="{7EA9CB1C-2EAA-D74C-8D7B-FC8A08C5003F}"/>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2139E648-C1E5-3746-87B8-80C74F59EFA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8341BA0E-D702-7049-963B-1E88F2058FC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A9B43749-6029-1D45-96D0-28467CBCDF1D}"/>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31005AA2-4CCF-4F47-8885-2362859A365C}"/>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7" name="Straight Arrow Connector 166">
                <a:extLst>
                  <a:ext uri="{FF2B5EF4-FFF2-40B4-BE49-F238E27FC236}">
                    <a16:creationId xmlns:a16="http://schemas.microsoft.com/office/drawing/2014/main" id="{DA76D28E-9785-1245-9098-4158E4CFF41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68" name="TextBox 167">
                <a:extLst>
                  <a:ext uri="{FF2B5EF4-FFF2-40B4-BE49-F238E27FC236}">
                    <a16:creationId xmlns:a16="http://schemas.microsoft.com/office/drawing/2014/main" id="{972536AC-8CE6-5E45-A9B9-3113C3C92DD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69" name="TextBox 168">
                <a:extLst>
                  <a:ext uri="{FF2B5EF4-FFF2-40B4-BE49-F238E27FC236}">
                    <a16:creationId xmlns:a16="http://schemas.microsoft.com/office/drawing/2014/main" id="{E01D5193-202F-7045-9786-CE345A64AC2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70" name="TextBox 169">
                <a:extLst>
                  <a:ext uri="{FF2B5EF4-FFF2-40B4-BE49-F238E27FC236}">
                    <a16:creationId xmlns:a16="http://schemas.microsoft.com/office/drawing/2014/main" id="{6ABE5BF5-ADA6-FC4F-9E8A-BF8A22524FC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71" name="Group 220">
              <a:extLst>
                <a:ext uri="{FF2B5EF4-FFF2-40B4-BE49-F238E27FC236}">
                  <a16:creationId xmlns:a16="http://schemas.microsoft.com/office/drawing/2014/main" id="{8183ED57-8417-BE4A-BE7E-7B9342461787}"/>
                </a:ext>
              </a:extLst>
            </p:cNvPr>
            <p:cNvGrpSpPr>
              <a:grpSpLocks/>
            </p:cNvGrpSpPr>
            <p:nvPr/>
          </p:nvGrpSpPr>
          <p:grpSpPr bwMode="auto">
            <a:xfrm>
              <a:off x="6504973" y="3467559"/>
              <a:ext cx="152400" cy="304800"/>
              <a:chOff x="3264" y="3072"/>
              <a:chExt cx="96" cy="192"/>
            </a:xfrm>
          </p:grpSpPr>
          <p:sp>
            <p:nvSpPr>
              <p:cNvPr id="176" name="Line 17">
                <a:extLst>
                  <a:ext uri="{FF2B5EF4-FFF2-40B4-BE49-F238E27FC236}">
                    <a16:creationId xmlns:a16="http://schemas.microsoft.com/office/drawing/2014/main" id="{93FE752F-3469-D44D-BAAD-BCB97C3EE7A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7" name="Freeform 18">
                <a:extLst>
                  <a:ext uri="{FF2B5EF4-FFF2-40B4-BE49-F238E27FC236}">
                    <a16:creationId xmlns:a16="http://schemas.microsoft.com/office/drawing/2014/main" id="{3F8CB704-6B01-DE40-AC5B-D80E1D334DC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78" name="Group 13">
              <a:extLst>
                <a:ext uri="{FF2B5EF4-FFF2-40B4-BE49-F238E27FC236}">
                  <a16:creationId xmlns:a16="http://schemas.microsoft.com/office/drawing/2014/main" id="{1D22B8E9-C846-304B-A185-5FE6B528443D}"/>
                </a:ext>
              </a:extLst>
            </p:cNvPr>
            <p:cNvGrpSpPr>
              <a:grpSpLocks noChangeAspect="1"/>
            </p:cNvGrpSpPr>
            <p:nvPr/>
          </p:nvGrpSpPr>
          <p:grpSpPr bwMode="auto">
            <a:xfrm>
              <a:off x="6507786" y="2689525"/>
              <a:ext cx="152400" cy="152400"/>
              <a:chOff x="1344" y="2064"/>
              <a:chExt cx="192" cy="192"/>
            </a:xfrm>
          </p:grpSpPr>
          <p:sp>
            <p:nvSpPr>
              <p:cNvPr id="179" name="Oval 14">
                <a:extLst>
                  <a:ext uri="{FF2B5EF4-FFF2-40B4-BE49-F238E27FC236}">
                    <a16:creationId xmlns:a16="http://schemas.microsoft.com/office/drawing/2014/main" id="{EB559E03-8B65-C646-82B3-9E117E6CBE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0" name="Rectangle 15">
                <a:extLst>
                  <a:ext uri="{FF2B5EF4-FFF2-40B4-BE49-F238E27FC236}">
                    <a16:creationId xmlns:a16="http://schemas.microsoft.com/office/drawing/2014/main" id="{915B38C9-C05F-A34C-B751-4B4268DF3F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5" name="Group 210">
              <a:extLst>
                <a:ext uri="{FF2B5EF4-FFF2-40B4-BE49-F238E27FC236}">
                  <a16:creationId xmlns:a16="http://schemas.microsoft.com/office/drawing/2014/main" id="{16BCDD6C-B6C6-0B4C-809B-2E49076CEB12}"/>
                </a:ext>
              </a:extLst>
            </p:cNvPr>
            <p:cNvGrpSpPr>
              <a:grpSpLocks/>
            </p:cNvGrpSpPr>
            <p:nvPr/>
          </p:nvGrpSpPr>
          <p:grpSpPr bwMode="auto">
            <a:xfrm rot="5400000">
              <a:off x="7517347" y="2525128"/>
              <a:ext cx="304800" cy="762000"/>
              <a:chOff x="3216" y="1728"/>
              <a:chExt cx="192" cy="480"/>
            </a:xfrm>
          </p:grpSpPr>
          <p:sp>
            <p:nvSpPr>
              <p:cNvPr id="220" name="Line 8">
                <a:extLst>
                  <a:ext uri="{FF2B5EF4-FFF2-40B4-BE49-F238E27FC236}">
                    <a16:creationId xmlns:a16="http://schemas.microsoft.com/office/drawing/2014/main" id="{53F96883-27F6-8440-A85B-0C7944E92D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1" name="Line 9">
                <a:extLst>
                  <a:ext uri="{FF2B5EF4-FFF2-40B4-BE49-F238E27FC236}">
                    <a16:creationId xmlns:a16="http://schemas.microsoft.com/office/drawing/2014/main" id="{3704A438-D396-CC40-BB9E-5FF182A02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0">
                <a:extLst>
                  <a:ext uri="{FF2B5EF4-FFF2-40B4-BE49-F238E27FC236}">
                    <a16:creationId xmlns:a16="http://schemas.microsoft.com/office/drawing/2014/main" id="{24F73DE2-A7A9-0B44-B381-C7A428222A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1">
                <a:extLst>
                  <a:ext uri="{FF2B5EF4-FFF2-40B4-BE49-F238E27FC236}">
                    <a16:creationId xmlns:a16="http://schemas.microsoft.com/office/drawing/2014/main" id="{9BA2D3C7-7A2C-934E-B5B3-6BB510956FB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9" name="Freeform 12">
              <a:extLst>
                <a:ext uri="{FF2B5EF4-FFF2-40B4-BE49-F238E27FC236}">
                  <a16:creationId xmlns:a16="http://schemas.microsoft.com/office/drawing/2014/main" id="{ED5ADFC0-00EF-B149-9B96-BD05C56A5F28}"/>
                </a:ext>
              </a:extLst>
            </p:cNvPr>
            <p:cNvSpPr>
              <a:spLocks noChangeAspect="1"/>
            </p:cNvSpPr>
            <p:nvPr/>
          </p:nvSpPr>
          <p:spPr bwMode="auto">
            <a:xfrm>
              <a:off x="7223427" y="14096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0" name="Freeform 12">
              <a:extLst>
                <a:ext uri="{FF2B5EF4-FFF2-40B4-BE49-F238E27FC236}">
                  <a16:creationId xmlns:a16="http://schemas.microsoft.com/office/drawing/2014/main" id="{73BA0187-D849-7F4A-ABD9-716511C33C21}"/>
                </a:ext>
              </a:extLst>
            </p:cNvPr>
            <p:cNvSpPr>
              <a:spLocks noChangeAspect="1"/>
            </p:cNvSpPr>
            <p:nvPr/>
          </p:nvSpPr>
          <p:spPr bwMode="auto">
            <a:xfrm>
              <a:off x="6504969" y="27703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1" name="Group 13">
              <a:extLst>
                <a:ext uri="{FF2B5EF4-FFF2-40B4-BE49-F238E27FC236}">
                  <a16:creationId xmlns:a16="http://schemas.microsoft.com/office/drawing/2014/main" id="{E5584A2D-33A2-9841-98FA-635DA7C9A9C6}"/>
                </a:ext>
              </a:extLst>
            </p:cNvPr>
            <p:cNvGrpSpPr>
              <a:grpSpLocks noChangeAspect="1"/>
            </p:cNvGrpSpPr>
            <p:nvPr/>
          </p:nvGrpSpPr>
          <p:grpSpPr bwMode="auto">
            <a:xfrm>
              <a:off x="5789329" y="2691266"/>
              <a:ext cx="152400" cy="152400"/>
              <a:chOff x="1344" y="2064"/>
              <a:chExt cx="192" cy="192"/>
            </a:xfrm>
          </p:grpSpPr>
          <p:sp>
            <p:nvSpPr>
              <p:cNvPr id="232" name="Oval 14">
                <a:extLst>
                  <a:ext uri="{FF2B5EF4-FFF2-40B4-BE49-F238E27FC236}">
                    <a16:creationId xmlns:a16="http://schemas.microsoft.com/office/drawing/2014/main" id="{ED524630-1F33-B441-91AC-C37D72D02F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3" name="Rectangle 15">
                <a:extLst>
                  <a:ext uri="{FF2B5EF4-FFF2-40B4-BE49-F238E27FC236}">
                    <a16:creationId xmlns:a16="http://schemas.microsoft.com/office/drawing/2014/main" id="{86A7A864-0F4B-3D48-98F0-EC824DFDBBB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4" name="Group 13">
              <a:extLst>
                <a:ext uri="{FF2B5EF4-FFF2-40B4-BE49-F238E27FC236}">
                  <a16:creationId xmlns:a16="http://schemas.microsoft.com/office/drawing/2014/main" id="{12EE4DA8-8BDB-2541-A268-BB387C9121C9}"/>
                </a:ext>
              </a:extLst>
            </p:cNvPr>
            <p:cNvGrpSpPr>
              <a:grpSpLocks noChangeAspect="1"/>
            </p:cNvGrpSpPr>
            <p:nvPr/>
          </p:nvGrpSpPr>
          <p:grpSpPr bwMode="auto">
            <a:xfrm>
              <a:off x="7988241" y="2831474"/>
              <a:ext cx="152400" cy="152400"/>
              <a:chOff x="1344" y="2064"/>
              <a:chExt cx="192" cy="192"/>
            </a:xfrm>
          </p:grpSpPr>
          <p:sp>
            <p:nvSpPr>
              <p:cNvPr id="235" name="Oval 14">
                <a:extLst>
                  <a:ext uri="{FF2B5EF4-FFF2-40B4-BE49-F238E27FC236}">
                    <a16:creationId xmlns:a16="http://schemas.microsoft.com/office/drawing/2014/main" id="{59B44A4A-0BC8-5E4F-9F07-F7C1EA24E2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6" name="Rectangle 15">
                <a:extLst>
                  <a:ext uri="{FF2B5EF4-FFF2-40B4-BE49-F238E27FC236}">
                    <a16:creationId xmlns:a16="http://schemas.microsoft.com/office/drawing/2014/main" id="{EBC49E00-08B2-5546-8085-B31177FCEC4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7" name="Freeform 12">
              <a:extLst>
                <a:ext uri="{FF2B5EF4-FFF2-40B4-BE49-F238E27FC236}">
                  <a16:creationId xmlns:a16="http://schemas.microsoft.com/office/drawing/2014/main" id="{B18CFB2B-501A-2740-B03D-F447C5E2376E}"/>
                </a:ext>
              </a:extLst>
            </p:cNvPr>
            <p:cNvSpPr>
              <a:spLocks noChangeAspect="1"/>
            </p:cNvSpPr>
            <p:nvPr/>
          </p:nvSpPr>
          <p:spPr bwMode="auto">
            <a:xfrm>
              <a:off x="7223423" y="33037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8" name="Group 220">
              <a:extLst>
                <a:ext uri="{FF2B5EF4-FFF2-40B4-BE49-F238E27FC236}">
                  <a16:creationId xmlns:a16="http://schemas.microsoft.com/office/drawing/2014/main" id="{B4D1D04C-DB7C-EE4B-9640-21811044DC2C}"/>
                </a:ext>
              </a:extLst>
            </p:cNvPr>
            <p:cNvGrpSpPr>
              <a:grpSpLocks/>
            </p:cNvGrpSpPr>
            <p:nvPr/>
          </p:nvGrpSpPr>
          <p:grpSpPr bwMode="auto">
            <a:xfrm>
              <a:off x="7233350" y="4039050"/>
              <a:ext cx="152400" cy="304800"/>
              <a:chOff x="3264" y="3072"/>
              <a:chExt cx="96" cy="192"/>
            </a:xfrm>
          </p:grpSpPr>
          <p:sp>
            <p:nvSpPr>
              <p:cNvPr id="239" name="Line 17">
                <a:extLst>
                  <a:ext uri="{FF2B5EF4-FFF2-40B4-BE49-F238E27FC236}">
                    <a16:creationId xmlns:a16="http://schemas.microsoft.com/office/drawing/2014/main" id="{08A9CA46-2B93-0B43-9ED0-2582DC97497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40" name="Freeform 18">
                <a:extLst>
                  <a:ext uri="{FF2B5EF4-FFF2-40B4-BE49-F238E27FC236}">
                    <a16:creationId xmlns:a16="http://schemas.microsoft.com/office/drawing/2014/main" id="{66EB34C7-AE5A-EC4A-96EE-FA33C428A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41" name="TextBox 240">
                  <a:extLst>
                    <a:ext uri="{FF2B5EF4-FFF2-40B4-BE49-F238E27FC236}">
                      <a16:creationId xmlns:a16="http://schemas.microsoft.com/office/drawing/2014/main" id="{AB0E488B-1FE9-DD47-8C3E-5419043987D4}"/>
                    </a:ext>
                  </a:extLst>
                </p:cNvPr>
                <p:cNvSpPr txBox="1"/>
                <p:nvPr/>
              </p:nvSpPr>
              <p:spPr>
                <a:xfrm>
                  <a:off x="7470306" y="236523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241" name="TextBox 240">
                  <a:extLst>
                    <a:ext uri="{FF2B5EF4-FFF2-40B4-BE49-F238E27FC236}">
                      <a16:creationId xmlns:a16="http://schemas.microsoft.com/office/drawing/2014/main" id="{AB0E488B-1FE9-DD47-8C3E-5419043987D4}"/>
                    </a:ext>
                  </a:extLst>
                </p:cNvPr>
                <p:cNvSpPr txBox="1">
                  <a:spLocks noRot="1" noChangeAspect="1" noMove="1" noResize="1" noEditPoints="1" noAdjustHandles="1" noChangeArrowheads="1" noChangeShapeType="1" noTextEdit="1"/>
                </p:cNvSpPr>
                <p:nvPr/>
              </p:nvSpPr>
              <p:spPr>
                <a:xfrm>
                  <a:off x="7470306" y="2365235"/>
                  <a:ext cx="633999" cy="369332"/>
                </a:xfrm>
                <a:prstGeom prst="rect">
                  <a:avLst/>
                </a:prstGeom>
                <a:blipFill>
                  <a:blip r:embed="rId1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TextBox 241">
                  <a:extLst>
                    <a:ext uri="{FF2B5EF4-FFF2-40B4-BE49-F238E27FC236}">
                      <a16:creationId xmlns:a16="http://schemas.microsoft.com/office/drawing/2014/main" id="{49E9C3EF-FDE7-2A4C-81F2-ACA8B40A30E6}"/>
                    </a:ext>
                  </a:extLst>
                </p:cNvPr>
                <p:cNvSpPr txBox="1"/>
                <p:nvPr/>
              </p:nvSpPr>
              <p:spPr>
                <a:xfrm>
                  <a:off x="5905043" y="28392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42" name="TextBox 241">
                  <a:extLst>
                    <a:ext uri="{FF2B5EF4-FFF2-40B4-BE49-F238E27FC236}">
                      <a16:creationId xmlns:a16="http://schemas.microsoft.com/office/drawing/2014/main" id="{49E9C3EF-FDE7-2A4C-81F2-ACA8B40A30E6}"/>
                    </a:ext>
                  </a:extLst>
                </p:cNvPr>
                <p:cNvSpPr txBox="1">
                  <a:spLocks noRot="1" noChangeAspect="1" noMove="1" noResize="1" noEditPoints="1" noAdjustHandles="1" noChangeArrowheads="1" noChangeShapeType="1" noTextEdit="1"/>
                </p:cNvSpPr>
                <p:nvPr/>
              </p:nvSpPr>
              <p:spPr>
                <a:xfrm>
                  <a:off x="5905043" y="2839277"/>
                  <a:ext cx="633999" cy="369332"/>
                </a:xfrm>
                <a:prstGeom prst="rect">
                  <a:avLst/>
                </a:prstGeom>
                <a:blipFill>
                  <a:blip r:embed="rId14"/>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F1079A9A-CB4C-864A-8819-3BCD6A19079D}"/>
                    </a:ext>
                  </a:extLst>
                </p:cNvPr>
                <p:cNvSpPr txBox="1"/>
                <p:nvPr/>
              </p:nvSpPr>
              <p:spPr>
                <a:xfrm>
                  <a:off x="6102439" y="2082625"/>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43" name="TextBox 242">
                  <a:extLst>
                    <a:ext uri="{FF2B5EF4-FFF2-40B4-BE49-F238E27FC236}">
                      <a16:creationId xmlns:a16="http://schemas.microsoft.com/office/drawing/2014/main" id="{F1079A9A-CB4C-864A-8819-3BCD6A19079D}"/>
                    </a:ext>
                  </a:extLst>
                </p:cNvPr>
                <p:cNvSpPr txBox="1">
                  <a:spLocks noRot="1" noChangeAspect="1" noMove="1" noResize="1" noEditPoints="1" noAdjustHandles="1" noChangeArrowheads="1" noChangeShapeType="1" noTextEdit="1"/>
                </p:cNvSpPr>
                <p:nvPr/>
              </p:nvSpPr>
              <p:spPr>
                <a:xfrm>
                  <a:off x="6102439" y="2082625"/>
                  <a:ext cx="633999" cy="369331"/>
                </a:xfrm>
                <a:prstGeom prst="rect">
                  <a:avLst/>
                </a:prstGeom>
                <a:blipFill>
                  <a:blip r:embed="rId15"/>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992AA62F-98D4-574C-B6F3-BD6E43624C38}"/>
                    </a:ext>
                  </a:extLst>
                </p:cNvPr>
                <p:cNvSpPr txBox="1"/>
                <p:nvPr/>
              </p:nvSpPr>
              <p:spPr>
                <a:xfrm>
                  <a:off x="6828371" y="3549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xmlns="">
            <p:sp>
              <p:nvSpPr>
                <p:cNvPr id="244" name="TextBox 243">
                  <a:extLst>
                    <a:ext uri="{FF2B5EF4-FFF2-40B4-BE49-F238E27FC236}">
                      <a16:creationId xmlns:a16="http://schemas.microsoft.com/office/drawing/2014/main" id="{992AA62F-98D4-574C-B6F3-BD6E43624C38}"/>
                    </a:ext>
                  </a:extLst>
                </p:cNvPr>
                <p:cNvSpPr txBox="1">
                  <a:spLocks noRot="1" noChangeAspect="1" noMove="1" noResize="1" noEditPoints="1" noAdjustHandles="1" noChangeArrowheads="1" noChangeShapeType="1" noTextEdit="1"/>
                </p:cNvSpPr>
                <p:nvPr/>
              </p:nvSpPr>
              <p:spPr>
                <a:xfrm>
                  <a:off x="6828371" y="3549877"/>
                  <a:ext cx="633999" cy="369332"/>
                </a:xfrm>
                <a:prstGeom prst="rect">
                  <a:avLst/>
                </a:prstGeom>
                <a:blipFill>
                  <a:blip r:embed="rId16"/>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E904BB7C-661E-744D-9F8D-96F8378F5359}"/>
                    </a:ext>
                  </a:extLst>
                </p:cNvPr>
                <p:cNvSpPr txBox="1"/>
                <p:nvPr/>
              </p:nvSpPr>
              <p:spPr>
                <a:xfrm>
                  <a:off x="7350467" y="15578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45" name="TextBox 244">
                  <a:extLst>
                    <a:ext uri="{FF2B5EF4-FFF2-40B4-BE49-F238E27FC236}">
                      <a16:creationId xmlns:a16="http://schemas.microsoft.com/office/drawing/2014/main" id="{E904BB7C-661E-744D-9F8D-96F8378F5359}"/>
                    </a:ext>
                  </a:extLst>
                </p:cNvPr>
                <p:cNvSpPr txBox="1">
                  <a:spLocks noRot="1" noChangeAspect="1" noMove="1" noResize="1" noEditPoints="1" noAdjustHandles="1" noChangeArrowheads="1" noChangeShapeType="1" noTextEdit="1"/>
                </p:cNvSpPr>
                <p:nvPr/>
              </p:nvSpPr>
              <p:spPr>
                <a:xfrm>
                  <a:off x="7350467" y="1557852"/>
                  <a:ext cx="633999" cy="369332"/>
                </a:xfrm>
                <a:prstGeom prst="rect">
                  <a:avLst/>
                </a:prstGeom>
                <a:blipFill>
                  <a:blip r:embed="rId17"/>
                  <a:stretch>
                    <a:fillRect b="-20000"/>
                  </a:stretch>
                </a:blipFill>
              </p:spPr>
              <p:txBody>
                <a:bodyPr/>
                <a:lstStyle/>
                <a:p>
                  <a:r>
                    <a:rPr lang="en-US">
                      <a:noFill/>
                    </a:rPr>
                    <a:t> </a:t>
                  </a:r>
                </a:p>
              </p:txBody>
            </p:sp>
          </mc:Fallback>
        </mc:AlternateContent>
        <p:grpSp>
          <p:nvGrpSpPr>
            <p:cNvPr id="246" name="Group 13">
              <a:extLst>
                <a:ext uri="{FF2B5EF4-FFF2-40B4-BE49-F238E27FC236}">
                  <a16:creationId xmlns:a16="http://schemas.microsoft.com/office/drawing/2014/main" id="{797059E1-839E-6049-A9A2-06C5158E549B}"/>
                </a:ext>
              </a:extLst>
            </p:cNvPr>
            <p:cNvGrpSpPr>
              <a:grpSpLocks noChangeAspect="1"/>
            </p:cNvGrpSpPr>
            <p:nvPr/>
          </p:nvGrpSpPr>
          <p:grpSpPr bwMode="auto">
            <a:xfrm>
              <a:off x="7223423" y="1332828"/>
              <a:ext cx="152400" cy="152400"/>
              <a:chOff x="1344" y="2064"/>
              <a:chExt cx="192" cy="192"/>
            </a:xfrm>
          </p:grpSpPr>
          <p:sp>
            <p:nvSpPr>
              <p:cNvPr id="247" name="Oval 14">
                <a:extLst>
                  <a:ext uri="{FF2B5EF4-FFF2-40B4-BE49-F238E27FC236}">
                    <a16:creationId xmlns:a16="http://schemas.microsoft.com/office/drawing/2014/main" id="{BC64EF0B-28B8-654E-AAC5-8011AA51F49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8" name="Rectangle 15">
                <a:extLst>
                  <a:ext uri="{FF2B5EF4-FFF2-40B4-BE49-F238E27FC236}">
                    <a16:creationId xmlns:a16="http://schemas.microsoft.com/office/drawing/2014/main" id="{518DC94E-CB2B-3642-8561-BA977B2A55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49" name="TextBox 248">
                  <a:extLst>
                    <a:ext uri="{FF2B5EF4-FFF2-40B4-BE49-F238E27FC236}">
                      <a16:creationId xmlns:a16="http://schemas.microsoft.com/office/drawing/2014/main" id="{654FC617-EB92-FA4E-97B7-99DE79B0BF2A}"/>
                    </a:ext>
                  </a:extLst>
                </p:cNvPr>
                <p:cNvSpPr txBox="1"/>
                <p:nvPr/>
              </p:nvSpPr>
              <p:spPr>
                <a:xfrm>
                  <a:off x="5712261" y="2332499"/>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49" name="TextBox 248">
                  <a:extLst>
                    <a:ext uri="{FF2B5EF4-FFF2-40B4-BE49-F238E27FC236}">
                      <a16:creationId xmlns:a16="http://schemas.microsoft.com/office/drawing/2014/main" id="{654FC617-EB92-FA4E-97B7-99DE79B0BF2A}"/>
                    </a:ext>
                  </a:extLst>
                </p:cNvPr>
                <p:cNvSpPr txBox="1">
                  <a:spLocks noRot="1" noChangeAspect="1" noMove="1" noResize="1" noEditPoints="1" noAdjustHandles="1" noChangeArrowheads="1" noChangeShapeType="1" noTextEdit="1"/>
                </p:cNvSpPr>
                <p:nvPr/>
              </p:nvSpPr>
              <p:spPr>
                <a:xfrm>
                  <a:off x="5712261" y="2332499"/>
                  <a:ext cx="633999" cy="36933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1FFDD3B8-62C9-0F4C-84C2-730A3610F4B6}"/>
                    </a:ext>
                  </a:extLst>
                </p:cNvPr>
                <p:cNvSpPr txBox="1"/>
                <p:nvPr/>
              </p:nvSpPr>
              <p:spPr>
                <a:xfrm>
                  <a:off x="7829396" y="24306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50" name="TextBox 249">
                  <a:extLst>
                    <a:ext uri="{FF2B5EF4-FFF2-40B4-BE49-F238E27FC236}">
                      <a16:creationId xmlns:a16="http://schemas.microsoft.com/office/drawing/2014/main" id="{1FFDD3B8-62C9-0F4C-84C2-730A3610F4B6}"/>
                    </a:ext>
                  </a:extLst>
                </p:cNvPr>
                <p:cNvSpPr txBox="1">
                  <a:spLocks noRot="1" noChangeAspect="1" noMove="1" noResize="1" noEditPoints="1" noAdjustHandles="1" noChangeArrowheads="1" noChangeShapeType="1" noTextEdit="1"/>
                </p:cNvSpPr>
                <p:nvPr/>
              </p:nvSpPr>
              <p:spPr>
                <a:xfrm>
                  <a:off x="7829396" y="2430649"/>
                  <a:ext cx="633999" cy="369332"/>
                </a:xfrm>
                <a:prstGeom prst="rect">
                  <a:avLst/>
                </a:prstGeom>
                <a:blipFill>
                  <a:blip r:embed="rId19"/>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1900780F-FC71-B649-9A15-CE4F85F6BF16}"/>
                    </a:ext>
                  </a:extLst>
                </p:cNvPr>
                <p:cNvSpPr txBox="1"/>
                <p:nvPr/>
              </p:nvSpPr>
              <p:spPr>
                <a:xfrm>
                  <a:off x="7300077" y="12270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51" name="TextBox 250">
                  <a:extLst>
                    <a:ext uri="{FF2B5EF4-FFF2-40B4-BE49-F238E27FC236}">
                      <a16:creationId xmlns:a16="http://schemas.microsoft.com/office/drawing/2014/main" id="{1900780F-FC71-B649-9A15-CE4F85F6BF16}"/>
                    </a:ext>
                  </a:extLst>
                </p:cNvPr>
                <p:cNvSpPr txBox="1">
                  <a:spLocks noRot="1" noChangeAspect="1" noMove="1" noResize="1" noEditPoints="1" noAdjustHandles="1" noChangeArrowheads="1" noChangeShapeType="1" noTextEdit="1"/>
                </p:cNvSpPr>
                <p:nvPr/>
              </p:nvSpPr>
              <p:spPr>
                <a:xfrm>
                  <a:off x="7300077" y="1227040"/>
                  <a:ext cx="633999" cy="369332"/>
                </a:xfrm>
                <a:prstGeom prst="rect">
                  <a:avLst/>
                </a:prstGeom>
                <a:blipFill>
                  <a:blip r:embed="rId20"/>
                  <a:stretch>
                    <a:fillRect b="-16000"/>
                  </a:stretch>
                </a:blipFill>
              </p:spPr>
              <p:txBody>
                <a:bodyPr/>
                <a:lstStyle/>
                <a:p>
                  <a:r>
                    <a:rPr lang="en-US">
                      <a:noFill/>
                    </a:rPr>
                    <a:t> </a:t>
                  </a:r>
                </a:p>
              </p:txBody>
            </p:sp>
          </mc:Fallback>
        </mc:AlternateContent>
        <p:sp>
          <p:nvSpPr>
            <p:cNvPr id="257" name="Freeform 12">
              <a:extLst>
                <a:ext uri="{FF2B5EF4-FFF2-40B4-BE49-F238E27FC236}">
                  <a16:creationId xmlns:a16="http://schemas.microsoft.com/office/drawing/2014/main" id="{FDBE9A72-0B01-1E4C-92BC-5657643D889F}"/>
                </a:ext>
              </a:extLst>
            </p:cNvPr>
            <p:cNvSpPr>
              <a:spLocks noChangeAspect="1"/>
            </p:cNvSpPr>
            <p:nvPr/>
          </p:nvSpPr>
          <p:spPr bwMode="auto">
            <a:xfrm>
              <a:off x="6501921" y="20175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8" name="Group 13">
              <a:extLst>
                <a:ext uri="{FF2B5EF4-FFF2-40B4-BE49-F238E27FC236}">
                  <a16:creationId xmlns:a16="http://schemas.microsoft.com/office/drawing/2014/main" id="{43676182-29D2-DE4C-810D-A3FB8986CCBB}"/>
                </a:ext>
              </a:extLst>
            </p:cNvPr>
            <p:cNvGrpSpPr>
              <a:grpSpLocks noChangeAspect="1"/>
            </p:cNvGrpSpPr>
            <p:nvPr/>
          </p:nvGrpSpPr>
          <p:grpSpPr bwMode="auto">
            <a:xfrm>
              <a:off x="6504969" y="1977728"/>
              <a:ext cx="152400" cy="152400"/>
              <a:chOff x="1344" y="2064"/>
              <a:chExt cx="192" cy="192"/>
            </a:xfrm>
          </p:grpSpPr>
          <p:sp>
            <p:nvSpPr>
              <p:cNvPr id="259" name="Oval 14">
                <a:extLst>
                  <a:ext uri="{FF2B5EF4-FFF2-40B4-BE49-F238E27FC236}">
                    <a16:creationId xmlns:a16="http://schemas.microsoft.com/office/drawing/2014/main" id="{081EA515-17F7-CE45-B4B1-E496BBF9EB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0" name="Rectangle 15">
                <a:extLst>
                  <a:ext uri="{FF2B5EF4-FFF2-40B4-BE49-F238E27FC236}">
                    <a16:creationId xmlns:a16="http://schemas.microsoft.com/office/drawing/2014/main" id="{12534632-8EDE-A546-8BC0-9FEF16C3EB6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CB491944-590D-1A42-B54E-49D3AAF20FD7}"/>
                    </a:ext>
                  </a:extLst>
                </p:cNvPr>
                <p:cNvSpPr txBox="1"/>
                <p:nvPr/>
              </p:nvSpPr>
              <p:spPr>
                <a:xfrm>
                  <a:off x="6591146" y="3002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61" name="TextBox 260">
                  <a:extLst>
                    <a:ext uri="{FF2B5EF4-FFF2-40B4-BE49-F238E27FC236}">
                      <a16:creationId xmlns:a16="http://schemas.microsoft.com/office/drawing/2014/main" id="{CB491944-590D-1A42-B54E-49D3AAF20FD7}"/>
                    </a:ext>
                  </a:extLst>
                </p:cNvPr>
                <p:cNvSpPr txBox="1">
                  <a:spLocks noRot="1" noChangeAspect="1" noMove="1" noResize="1" noEditPoints="1" noAdjustHandles="1" noChangeArrowheads="1" noChangeShapeType="1" noTextEdit="1"/>
                </p:cNvSpPr>
                <p:nvPr/>
              </p:nvSpPr>
              <p:spPr>
                <a:xfrm>
                  <a:off x="6591146" y="3002455"/>
                  <a:ext cx="633999" cy="369332"/>
                </a:xfrm>
                <a:prstGeom prst="rect">
                  <a:avLst/>
                </a:prstGeom>
                <a:blipFill>
                  <a:blip r:embed="rId21"/>
                  <a:stretch>
                    <a:fillRect b="-16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5017897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1908058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778541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Stability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5" name="Group 4">
            <a:extLst>
              <a:ext uri="{FF2B5EF4-FFF2-40B4-BE49-F238E27FC236}">
                <a16:creationId xmlns:a16="http://schemas.microsoft.com/office/drawing/2014/main" id="{0036E188-4FA2-334E-9F1B-DDC88ED749BA}"/>
              </a:ext>
            </a:extLst>
          </p:cNvPr>
          <p:cNvGrpSpPr/>
          <p:nvPr/>
        </p:nvGrpSpPr>
        <p:grpSpPr>
          <a:xfrm>
            <a:off x="7886357" y="2420687"/>
            <a:ext cx="3367773" cy="2016626"/>
            <a:chOff x="2969491" y="3545181"/>
            <a:chExt cx="3367773" cy="2016626"/>
          </a:xfrm>
        </p:grpSpPr>
        <p:grpSp>
          <p:nvGrpSpPr>
            <p:cNvPr id="6" name="Group 210">
              <a:extLst>
                <a:ext uri="{FF2B5EF4-FFF2-40B4-BE49-F238E27FC236}">
                  <a16:creationId xmlns:a16="http://schemas.microsoft.com/office/drawing/2014/main" id="{1CEB7774-67F3-FB4F-889B-F323F7064FCE}"/>
                </a:ext>
              </a:extLst>
            </p:cNvPr>
            <p:cNvGrpSpPr>
              <a:grpSpLocks/>
            </p:cNvGrpSpPr>
            <p:nvPr/>
          </p:nvGrpSpPr>
          <p:grpSpPr bwMode="auto">
            <a:xfrm rot="5400000">
              <a:off x="5114443" y="3696395"/>
              <a:ext cx="304800" cy="762000"/>
              <a:chOff x="3216" y="1728"/>
              <a:chExt cx="192" cy="480"/>
            </a:xfrm>
          </p:grpSpPr>
          <p:sp>
            <p:nvSpPr>
              <p:cNvPr id="7" name="Line 8">
                <a:extLst>
                  <a:ext uri="{FF2B5EF4-FFF2-40B4-BE49-F238E27FC236}">
                    <a16:creationId xmlns:a16="http://schemas.microsoft.com/office/drawing/2014/main" id="{0305D4E3-6709-3B40-9E5F-E125849E5A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A7AF3F93-C54D-DC40-998D-F57C4B274D5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C392B2F-0F3D-4849-87D0-38BC270203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83FD3388-675D-294D-A624-572698B990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3353806" y="5257007"/>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209">
              <a:extLst>
                <a:ext uri="{FF2B5EF4-FFF2-40B4-BE49-F238E27FC236}">
                  <a16:creationId xmlns:a16="http://schemas.microsoft.com/office/drawing/2014/main" id="{1809A859-CCE0-9545-AB08-DD5980F70838}"/>
                </a:ext>
              </a:extLst>
            </p:cNvPr>
            <p:cNvGrpSpPr>
              <a:grpSpLocks/>
            </p:cNvGrpSpPr>
            <p:nvPr/>
          </p:nvGrpSpPr>
          <p:grpSpPr bwMode="auto">
            <a:xfrm rot="5400000">
              <a:off x="4496808" y="3696992"/>
              <a:ext cx="152400" cy="762000"/>
              <a:chOff x="3935" y="1728"/>
              <a:chExt cx="96" cy="480"/>
            </a:xfrm>
          </p:grpSpPr>
          <p:sp>
            <p:nvSpPr>
              <p:cNvPr id="16" name="Arc 59">
                <a:extLst>
                  <a:ext uri="{FF2B5EF4-FFF2-40B4-BE49-F238E27FC236}">
                    <a16:creationId xmlns:a16="http://schemas.microsoft.com/office/drawing/2014/main" id="{D82F18DF-1810-534C-B9F3-59542EAD077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0">
                <a:extLst>
                  <a:ext uri="{FF2B5EF4-FFF2-40B4-BE49-F238E27FC236}">
                    <a16:creationId xmlns:a16="http://schemas.microsoft.com/office/drawing/2014/main" id="{91BFFC57-FE53-FB42-87B5-242CDCE389D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1">
                <a:extLst>
                  <a:ext uri="{FF2B5EF4-FFF2-40B4-BE49-F238E27FC236}">
                    <a16:creationId xmlns:a16="http://schemas.microsoft.com/office/drawing/2014/main" id="{FC14ED89-24C7-EA49-B7AC-0CE443C001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2">
                <a:extLst>
                  <a:ext uri="{FF2B5EF4-FFF2-40B4-BE49-F238E27FC236}">
                    <a16:creationId xmlns:a16="http://schemas.microsoft.com/office/drawing/2014/main" id="{79075C58-321D-BC4A-911D-AD8B7BAAC7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Line 63">
                <a:extLst>
                  <a:ext uri="{FF2B5EF4-FFF2-40B4-BE49-F238E27FC236}">
                    <a16:creationId xmlns:a16="http://schemas.microsoft.com/office/drawing/2014/main" id="{2DE38858-E311-E141-B6FA-9ECD7D17B66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4">
                <a:extLst>
                  <a:ext uri="{FF2B5EF4-FFF2-40B4-BE49-F238E27FC236}">
                    <a16:creationId xmlns:a16="http://schemas.microsoft.com/office/drawing/2014/main" id="{0761FE49-46D1-C24C-9D46-D95BF992685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Arc 65">
                <a:extLst>
                  <a:ext uri="{FF2B5EF4-FFF2-40B4-BE49-F238E27FC236}">
                    <a16:creationId xmlns:a16="http://schemas.microsoft.com/office/drawing/2014/main" id="{5AC154DC-A45B-0543-95C0-729DCB0B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6">
                <a:extLst>
                  <a:ext uri="{FF2B5EF4-FFF2-40B4-BE49-F238E27FC236}">
                    <a16:creationId xmlns:a16="http://schemas.microsoft.com/office/drawing/2014/main" id="{B66CA042-A668-A94B-820D-1F3FCE6E774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7">
                <a:extLst>
                  <a:ext uri="{FF2B5EF4-FFF2-40B4-BE49-F238E27FC236}">
                    <a16:creationId xmlns:a16="http://schemas.microsoft.com/office/drawing/2014/main" id="{3F986D47-045A-5546-86B8-979E644686F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8">
                <a:extLst>
                  <a:ext uri="{FF2B5EF4-FFF2-40B4-BE49-F238E27FC236}">
                    <a16:creationId xmlns:a16="http://schemas.microsoft.com/office/drawing/2014/main" id="{05DD4C74-5AA3-4842-BF69-F0A271BD1D5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9">
                <a:extLst>
                  <a:ext uri="{FF2B5EF4-FFF2-40B4-BE49-F238E27FC236}">
                    <a16:creationId xmlns:a16="http://schemas.microsoft.com/office/drawing/2014/main" id="{5FCAA68C-5063-D843-ADB6-1EDBCED67EF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0">
                <a:extLst>
                  <a:ext uri="{FF2B5EF4-FFF2-40B4-BE49-F238E27FC236}">
                    <a16:creationId xmlns:a16="http://schemas.microsoft.com/office/drawing/2014/main" id="{19A2CD8B-8B65-B54F-9BEF-B6A21AB75AD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71">
                <a:extLst>
                  <a:ext uri="{FF2B5EF4-FFF2-40B4-BE49-F238E27FC236}">
                    <a16:creationId xmlns:a16="http://schemas.microsoft.com/office/drawing/2014/main" id="{34D09925-C3C8-6D40-9F23-806BA0C7AA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 name="Group 207">
              <a:extLst>
                <a:ext uri="{FF2B5EF4-FFF2-40B4-BE49-F238E27FC236}">
                  <a16:creationId xmlns:a16="http://schemas.microsoft.com/office/drawing/2014/main" id="{F9652341-81D0-FE48-A03C-E8569F0AC088}"/>
                </a:ext>
              </a:extLst>
            </p:cNvPr>
            <p:cNvGrpSpPr>
              <a:grpSpLocks/>
            </p:cNvGrpSpPr>
            <p:nvPr/>
          </p:nvGrpSpPr>
          <p:grpSpPr bwMode="auto">
            <a:xfrm rot="5400000">
              <a:off x="3649179" y="4205287"/>
              <a:ext cx="304800" cy="762000"/>
              <a:chOff x="4560" y="2400"/>
              <a:chExt cx="192" cy="480"/>
            </a:xfrm>
          </p:grpSpPr>
          <p:sp>
            <p:nvSpPr>
              <p:cNvPr id="30" name="Oval 111">
                <a:extLst>
                  <a:ext uri="{FF2B5EF4-FFF2-40B4-BE49-F238E27FC236}">
                    <a16:creationId xmlns:a16="http://schemas.microsoft.com/office/drawing/2014/main" id="{78A4B587-A778-C343-B4A5-12234CB46A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4BFC7248-E029-E44D-85F7-3F4EE9EF125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D0C2E8EA-EEB6-2449-BB76-03D75CD4A3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4D069EA8-A002-9343-8ACC-C5FF7990E8A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67FB1865-B7B1-764F-976B-6A728E4A8964}"/>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D31BE528-4B7D-184F-AC80-E9FD150ABF7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9" name="Group 864">
              <a:extLst>
                <a:ext uri="{FF2B5EF4-FFF2-40B4-BE49-F238E27FC236}">
                  <a16:creationId xmlns:a16="http://schemas.microsoft.com/office/drawing/2014/main" id="{B541959A-DBA2-1F46-8FC5-97B7AEB31D8F}"/>
                </a:ext>
              </a:extLst>
            </p:cNvPr>
            <p:cNvGrpSpPr>
              <a:grpSpLocks/>
            </p:cNvGrpSpPr>
            <p:nvPr/>
          </p:nvGrpSpPr>
          <p:grpSpPr bwMode="auto">
            <a:xfrm>
              <a:off x="3962711" y="4219575"/>
              <a:ext cx="914400" cy="733425"/>
              <a:chOff x="1843" y="1698"/>
              <a:chExt cx="576" cy="462"/>
            </a:xfrm>
          </p:grpSpPr>
          <p:grpSp>
            <p:nvGrpSpPr>
              <p:cNvPr id="40" name="Group 60">
                <a:extLst>
                  <a:ext uri="{FF2B5EF4-FFF2-40B4-BE49-F238E27FC236}">
                    <a16:creationId xmlns:a16="http://schemas.microsoft.com/office/drawing/2014/main" id="{CA7E8CAF-D9E6-824C-85A7-98BC5D59FACD}"/>
                  </a:ext>
                </a:extLst>
              </p:cNvPr>
              <p:cNvGrpSpPr>
                <a:grpSpLocks/>
              </p:cNvGrpSpPr>
              <p:nvPr/>
            </p:nvGrpSpPr>
            <p:grpSpPr bwMode="auto">
              <a:xfrm>
                <a:off x="1843" y="1698"/>
                <a:ext cx="576" cy="461"/>
                <a:chOff x="3456" y="3427"/>
                <a:chExt cx="576" cy="461"/>
              </a:xfrm>
            </p:grpSpPr>
            <p:sp>
              <p:nvSpPr>
                <p:cNvPr id="42" name="Line 55">
                  <a:extLst>
                    <a:ext uri="{FF2B5EF4-FFF2-40B4-BE49-F238E27FC236}">
                      <a16:creationId xmlns:a16="http://schemas.microsoft.com/office/drawing/2014/main" id="{F22AD311-7B4D-7742-B586-6346FF0FC7E9}"/>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AutoShape 56">
                  <a:extLst>
                    <a:ext uri="{FF2B5EF4-FFF2-40B4-BE49-F238E27FC236}">
                      <a16:creationId xmlns:a16="http://schemas.microsoft.com/office/drawing/2014/main" id="{B6B5078F-CEAA-4141-B06F-A1FBEE6DD4D3}"/>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Freeform 863">
                <a:extLst>
                  <a:ext uri="{FF2B5EF4-FFF2-40B4-BE49-F238E27FC236}">
                    <a16:creationId xmlns:a16="http://schemas.microsoft.com/office/drawing/2014/main" id="{527475DA-0CD6-F946-BAFB-EFE14D93DFB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D8778-9751-834E-B68D-A88DCC3C9BE4}"/>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EAA2A-FEA3-4D40-A5FA-7007975EF07D}"/>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14">
              <a:extLst>
                <a:ext uri="{FF2B5EF4-FFF2-40B4-BE49-F238E27FC236}">
                  <a16:creationId xmlns:a16="http://schemas.microsoft.com/office/drawing/2014/main" id="{C93E7F3B-8D46-1F48-ADCE-142E39AA7386}"/>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D9BF462-8E43-F041-8826-C61D8AD4DF96}"/>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AEC85EC-7044-B74D-96C6-E01D434CEA28}"/>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262CB3-6422-974D-84C4-669908D18765}"/>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1D41C9-8FB1-674D-8F61-E80DC62CDFA3}"/>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9A81B1-A58B-5149-9214-343684D069AB}"/>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7FECDDE-F219-EB40-B07B-3438B9522A94}"/>
                  </a:ext>
                </a:extLst>
              </p:cNvPr>
              <p:cNvSpPr txBox="1"/>
              <p:nvPr/>
            </p:nvSpPr>
            <p:spPr>
              <a:xfrm>
                <a:off x="1325052" y="2076257"/>
                <a:ext cx="7488570" cy="4062931"/>
              </a:xfrm>
              <a:prstGeom prst="rect">
                <a:avLst/>
              </a:prstGeom>
              <a:noFill/>
            </p:spPr>
            <p:txBody>
              <a:bodyPr wrap="square" rtlCol="0">
                <a:noAutofit/>
              </a:bodyPr>
              <a:lstStyle/>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𝐴</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m:t>
                            </m:r>
                          </m:den>
                        </m:f>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p:txBody>
          </p:sp>
        </mc:Choice>
        <mc:Fallback xmlns="">
          <p:sp>
            <p:nvSpPr>
              <p:cNvPr id="48" name="TextBox 47">
                <a:extLst>
                  <a:ext uri="{FF2B5EF4-FFF2-40B4-BE49-F238E27FC236}">
                    <a16:creationId xmlns:a16="http://schemas.microsoft.com/office/drawing/2014/main" id="{87FECDDE-F219-EB40-B07B-3438B9522A94}"/>
                  </a:ext>
                </a:extLst>
              </p:cNvPr>
              <p:cNvSpPr txBox="1">
                <a:spLocks noRot="1" noChangeAspect="1" noMove="1" noResize="1" noEditPoints="1" noAdjustHandles="1" noChangeArrowheads="1" noChangeShapeType="1" noTextEdit="1"/>
              </p:cNvSpPr>
              <p:nvPr/>
            </p:nvSpPr>
            <p:spPr>
              <a:xfrm>
                <a:off x="1325052" y="2076257"/>
                <a:ext cx="7488570" cy="4062931"/>
              </a:xfrm>
              <a:prstGeom prst="rect">
                <a:avLst/>
              </a:prstGeom>
              <a:blipFill>
                <a:blip r:embed="rId9"/>
                <a:stretch>
                  <a:fillRect l="-508" t="-62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8E987C7E-5F40-4840-B821-A6FAA065ED9C}"/>
              </a:ext>
            </a:extLst>
          </p:cNvPr>
          <p:cNvSpPr txBox="1"/>
          <p:nvPr/>
        </p:nvSpPr>
        <p:spPr>
          <a:xfrm>
            <a:off x="9570244" y="3151841"/>
            <a:ext cx="230982"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935328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730"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Still 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endParaRPr lang="en-US" dirty="0"/>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291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754087" y="783203"/>
            <a:ext cx="3215767" cy="2895873"/>
            <a:chOff x="8732053" y="529813"/>
            <a:chExt cx="3215767" cy="289587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211615" y="52981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14" name="Group 13">
            <a:extLst>
              <a:ext uri="{FF2B5EF4-FFF2-40B4-BE49-F238E27FC236}">
                <a16:creationId xmlns:a16="http://schemas.microsoft.com/office/drawing/2014/main" id="{1CF7F4ED-91A1-1B49-9236-B6591AEAD408}"/>
              </a:ext>
            </a:extLst>
          </p:cNvPr>
          <p:cNvGrpSpPr/>
          <p:nvPr/>
        </p:nvGrpSpPr>
        <p:grpSpPr>
          <a:xfrm>
            <a:off x="8861349" y="3941810"/>
            <a:ext cx="3249888" cy="2626244"/>
            <a:chOff x="8861349" y="3688420"/>
            <a:chExt cx="3249888" cy="2626244"/>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61059" y="4797319"/>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916378" y="4025694"/>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54585" y="479731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614224" y="4198869"/>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716000" y="47449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316945" y="51540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68064" y="53423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60944" y="5117563"/>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316502" y="5569988"/>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712439" y="5569829"/>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9941402" y="3963380"/>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608200" y="4384383"/>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0371670" y="397736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602674" y="53208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227289" y="504172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46452" y="47529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705036" y="50497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69340" y="504282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52357" y="4425139"/>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39136" y="4721528"/>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89973" y="4700027"/>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68764" y="4294869"/>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318131" y="4562598"/>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54760" y="4813978"/>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76650" y="5230785"/>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69171" y="4667201"/>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417836" y="4034875"/>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0687667" y="3688420"/>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88887" y="5112691"/>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58719" y="5063692"/>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202129" y="5472334"/>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90710" y="5553366"/>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81861" y="6009864"/>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89220" y="54602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61349" y="5547013"/>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p:sp>
          <p:nvSpPr>
            <p:cNvPr id="13" name="TextBox 12">
              <a:extLst>
                <a:ext uri="{FF2B5EF4-FFF2-40B4-BE49-F238E27FC236}">
                  <a16:creationId xmlns:a16="http://schemas.microsoft.com/office/drawing/2014/main" id="{4114EBA9-9AA1-FD47-9431-9BFF3A1FD6B9}"/>
                </a:ext>
              </a:extLst>
            </p:cNvPr>
            <p:cNvSpPr txBox="1"/>
            <p:nvPr/>
          </p:nvSpPr>
          <p:spPr>
            <a:xfrm>
              <a:off x="9051778" y="5939508"/>
              <a:ext cx="1460051" cy="369332"/>
            </a:xfrm>
            <a:prstGeom prst="rect">
              <a:avLst/>
            </a:prstGeom>
            <a:noFill/>
          </p:spPr>
          <p:txBody>
            <a:bodyPr wrap="square" rtlCol="0">
              <a:spAutoFit/>
            </a:bodyPr>
            <a:lstStyle/>
            <a:p>
              <a:r>
                <a:rPr lang="en-US" dirty="0"/>
                <a:t>Equivalent</a:t>
              </a:r>
            </a:p>
          </p:txBody>
        </p:sp>
      </p:grpSp>
    </p:spTree>
    <p:extLst>
      <p:ext uri="{BB962C8B-B14F-4D97-AF65-F5344CB8AC3E}">
        <p14:creationId xmlns:p14="http://schemas.microsoft.com/office/powerpoint/2010/main" val="4601243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Tree>
    <p:extLst>
      <p:ext uri="{BB962C8B-B14F-4D97-AF65-F5344CB8AC3E}">
        <p14:creationId xmlns:p14="http://schemas.microsoft.com/office/powerpoint/2010/main" val="4098086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8453</TotalTime>
  <Words>7854</Words>
  <Application>Microsoft Macintosh PowerPoint</Application>
  <PresentationFormat>Widescreen</PresentationFormat>
  <Paragraphs>1782</Paragraphs>
  <Slides>96</Slides>
  <Notes>64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PowerPoint Presentation</vt:lpstr>
      <vt:lpstr>Some filter transfer functions</vt:lpstr>
      <vt:lpstr>Feedback networks</vt:lpstr>
      <vt:lpstr>PowerPoint Presentation</vt:lpstr>
      <vt:lpstr>PowerPoint Presentation</vt:lpstr>
      <vt:lpstr>PowerPoint Presentation</vt:lpstr>
      <vt:lpstr>PowerPoint Presentation</vt:lpstr>
      <vt:lpstr>PowerPoint Presentation</vt:lpstr>
      <vt:lpstr>PowerPoint Presentation</vt:lpstr>
      <vt:lpstr>More Oscillators</vt:lpstr>
      <vt:lpstr>More Oscillators</vt:lpstr>
      <vt:lpstr>RF Amp</vt:lpstr>
      <vt:lpstr>PLL</vt:lpstr>
      <vt:lpstr>PLL FM detector</vt:lpstr>
      <vt:lpstr>PowerPoint Presentation</vt:lpstr>
      <vt:lpstr>PowerPoint Presentation</vt:lpstr>
      <vt:lpstr>Another antenna model</vt:lpstr>
      <vt:lpstr>PowerPoint Presentation</vt:lpstr>
      <vt:lpstr>PowerPoint Presentation</vt:lpstr>
      <vt:lpstr>Morse</vt:lpstr>
      <vt:lpstr>Component data</vt:lpstr>
      <vt:lpstr>Color codes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1106</cp:revision>
  <dcterms:created xsi:type="dcterms:W3CDTF">2021-07-06T18:24:07Z</dcterms:created>
  <dcterms:modified xsi:type="dcterms:W3CDTF">2022-01-31T21:11:35Z</dcterms:modified>
</cp:coreProperties>
</file>